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48"/>
  </p:notesMasterIdLst>
  <p:handoutMasterIdLst>
    <p:handoutMasterId r:id="rId49"/>
  </p:handoutMasterIdLst>
  <p:sldIdLst>
    <p:sldId id="270" r:id="rId2"/>
    <p:sldId id="287" r:id="rId3"/>
    <p:sldId id="416" r:id="rId4"/>
    <p:sldId id="455" r:id="rId5"/>
    <p:sldId id="456" r:id="rId6"/>
    <p:sldId id="419" r:id="rId7"/>
    <p:sldId id="421" r:id="rId8"/>
    <p:sldId id="423" r:id="rId9"/>
    <p:sldId id="425" r:id="rId10"/>
    <p:sldId id="426" r:id="rId11"/>
    <p:sldId id="427" r:id="rId12"/>
    <p:sldId id="428" r:id="rId13"/>
    <p:sldId id="429" r:id="rId14"/>
    <p:sldId id="430" r:id="rId15"/>
    <p:sldId id="431" r:id="rId16"/>
    <p:sldId id="432" r:id="rId17"/>
    <p:sldId id="463" r:id="rId18"/>
    <p:sldId id="467" r:id="rId19"/>
    <p:sldId id="464" r:id="rId20"/>
    <p:sldId id="434" r:id="rId21"/>
    <p:sldId id="435" r:id="rId22"/>
    <p:sldId id="436" r:id="rId23"/>
    <p:sldId id="437" r:id="rId24"/>
    <p:sldId id="438" r:id="rId25"/>
    <p:sldId id="439" r:id="rId26"/>
    <p:sldId id="440" r:id="rId27"/>
    <p:sldId id="443" r:id="rId28"/>
    <p:sldId id="441" r:id="rId29"/>
    <p:sldId id="457" r:id="rId30"/>
    <p:sldId id="458" r:id="rId31"/>
    <p:sldId id="465" r:id="rId32"/>
    <p:sldId id="424" r:id="rId33"/>
    <p:sldId id="466" r:id="rId34"/>
    <p:sldId id="445" r:id="rId35"/>
    <p:sldId id="446" r:id="rId36"/>
    <p:sldId id="447" r:id="rId37"/>
    <p:sldId id="459" r:id="rId38"/>
    <p:sldId id="449" r:id="rId39"/>
    <p:sldId id="460" r:id="rId40"/>
    <p:sldId id="450" r:id="rId41"/>
    <p:sldId id="451" r:id="rId42"/>
    <p:sldId id="452" r:id="rId43"/>
    <p:sldId id="462" r:id="rId44"/>
    <p:sldId id="453" r:id="rId45"/>
    <p:sldId id="454" r:id="rId46"/>
    <p:sldId id="414" r:id="rId47"/>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eu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5E7"/>
    <a:srgbClr val="3D4E66"/>
    <a:srgbClr val="FF99CC"/>
    <a:srgbClr val="40B7AD"/>
    <a:srgbClr val="FBF86E"/>
    <a:srgbClr val="70AD47"/>
    <a:srgbClr val="FFFF00"/>
    <a:srgbClr val="FEFEFE"/>
    <a:srgbClr val="FDFDFD"/>
    <a:srgbClr val="FDF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10" autoAdjust="0"/>
    <p:restoredTop sz="93696" autoAdjust="0"/>
  </p:normalViewPr>
  <p:slideViewPr>
    <p:cSldViewPr snapToGrid="0">
      <p:cViewPr varScale="1">
        <p:scale>
          <a:sx n="105" d="100"/>
          <a:sy n="105" d="100"/>
        </p:scale>
        <p:origin x="360" y="108"/>
      </p:cViewPr>
      <p:guideLst>
        <p:guide orient="horz" pos="2160"/>
        <p:guide pos="3840"/>
      </p:guideLst>
    </p:cSldViewPr>
  </p:slideViewPr>
  <p:outlineViewPr>
    <p:cViewPr>
      <p:scale>
        <a:sx n="33" d="100"/>
        <a:sy n="33" d="100"/>
      </p:scale>
      <p:origin x="0" y="-8750"/>
    </p:cViewPr>
  </p:outlineViewPr>
  <p:notesTextViewPr>
    <p:cViewPr>
      <p:scale>
        <a:sx n="150" d="100"/>
        <a:sy n="150" d="100"/>
      </p:scale>
      <p:origin x="0" y="0"/>
    </p:cViewPr>
  </p:notesTextViewPr>
  <p:sorterViewPr>
    <p:cViewPr varScale="1">
      <p:scale>
        <a:sx n="1" d="1"/>
        <a:sy n="1" d="1"/>
      </p:scale>
      <p:origin x="0" y="-111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BC4E10-CA82-40F1-ABB3-A6F016EDBD9D}" type="doc">
      <dgm:prSet loTypeId="urn:microsoft.com/office/officeart/2008/layout/RadialCluster" loCatId="relationship" qsTypeId="urn:microsoft.com/office/officeart/2005/8/quickstyle/simple5" qsCatId="simple" csTypeId="urn:microsoft.com/office/officeart/2005/8/colors/colorful2" csCatId="colorful" phldr="1"/>
      <dgm:spPr/>
      <dgm:t>
        <a:bodyPr/>
        <a:lstStyle/>
        <a:p>
          <a:endParaRPr lang="fr-FR"/>
        </a:p>
      </dgm:t>
    </dgm:pt>
    <dgm:pt modelId="{9412C7E8-3727-43AC-87A2-AC31A4A2095C}">
      <dgm:prSet custT="1"/>
      <dgm:spPr/>
      <dgm:t>
        <a:bodyPr/>
        <a:lstStyle/>
        <a:p>
          <a:pPr rtl="0"/>
          <a:r>
            <a:rPr lang="de-DE" sz="1800" dirty="0"/>
            <a:t>Das Wahlbüro muss gemäß den Gesetzesbestimmungen ausgestattet werden:</a:t>
          </a:r>
        </a:p>
      </dgm:t>
    </dgm:pt>
    <dgm:pt modelId="{D5309995-71E6-4BCA-94EF-28C36666A766}" type="parTrans" cxnId="{1628EF62-D9B4-462C-B3B7-413931E9DFCB}">
      <dgm:prSet/>
      <dgm:spPr/>
      <dgm:t>
        <a:bodyPr/>
        <a:lstStyle/>
        <a:p>
          <a:endParaRPr lang="fr-FR"/>
        </a:p>
      </dgm:t>
    </dgm:pt>
    <dgm:pt modelId="{DDF5338E-C1D0-4442-82BF-E75816E9297D}" type="sibTrans" cxnId="{1628EF62-D9B4-462C-B3B7-413931E9DFCB}">
      <dgm:prSet/>
      <dgm:spPr/>
      <dgm:t>
        <a:bodyPr/>
        <a:lstStyle/>
        <a:p>
          <a:endParaRPr lang="fr-FR"/>
        </a:p>
      </dgm:t>
    </dgm:pt>
    <dgm:pt modelId="{50AC596E-8134-4992-B915-2276C432728B}">
      <dgm:prSet/>
      <dgm:spPr/>
      <dgm:t>
        <a:bodyPr/>
        <a:lstStyle/>
        <a:p>
          <a:pPr rtl="0"/>
          <a:r>
            <a:rPr lang="de-DE" dirty="0"/>
            <a:t>Mobiliar im Lokal: Tische, Stühle, Wahlkabinen, ...</a:t>
          </a:r>
        </a:p>
      </dgm:t>
    </dgm:pt>
    <dgm:pt modelId="{C99BDDCB-5A6A-4590-B382-2722E4B88530}" type="parTrans" cxnId="{9B8BD989-7D02-4B43-8A8C-756B30F61572}">
      <dgm:prSet/>
      <dgm:spPr/>
      <dgm:t>
        <a:bodyPr/>
        <a:lstStyle/>
        <a:p>
          <a:endParaRPr lang="fr-FR"/>
        </a:p>
      </dgm:t>
    </dgm:pt>
    <dgm:pt modelId="{BDBB342A-F9B0-42CD-897C-57E8CA748290}" type="sibTrans" cxnId="{9B8BD989-7D02-4B43-8A8C-756B30F61572}">
      <dgm:prSet/>
      <dgm:spPr/>
      <dgm:t>
        <a:bodyPr/>
        <a:lstStyle/>
        <a:p>
          <a:endParaRPr lang="fr-FR"/>
        </a:p>
      </dgm:t>
    </dgm:pt>
    <dgm:pt modelId="{1FC0518D-1538-4969-864A-B3D8A503DE55}">
      <dgm:prSet custT="1"/>
      <dgm:spPr/>
      <dgm:t>
        <a:bodyPr/>
        <a:lstStyle/>
        <a:p>
          <a:pPr rtl="0"/>
          <a:r>
            <a:rPr lang="de-DE" sz="1400" dirty="0"/>
            <a:t>Das eigentliche Wahlmaterial: </a:t>
          </a:r>
        </a:p>
        <a:p>
          <a:pPr rtl="0"/>
          <a:r>
            <a:rPr lang="de-DE" sz="1400" dirty="0"/>
            <a:t>Wahlcomputer, elektronische Urne, Chipkarten </a:t>
          </a:r>
        </a:p>
      </dgm:t>
    </dgm:pt>
    <dgm:pt modelId="{89CA44F5-5BF8-48E3-B0AD-7E53DD9D7A9D}" type="parTrans" cxnId="{FA18C187-5325-4E37-88DB-339DF1FD8E50}">
      <dgm:prSet/>
      <dgm:spPr/>
      <dgm:t>
        <a:bodyPr/>
        <a:lstStyle/>
        <a:p>
          <a:endParaRPr lang="fr-FR"/>
        </a:p>
      </dgm:t>
    </dgm:pt>
    <dgm:pt modelId="{82FB0FE5-B313-47FE-95F3-8F083692AC6C}" type="sibTrans" cxnId="{FA18C187-5325-4E37-88DB-339DF1FD8E50}">
      <dgm:prSet/>
      <dgm:spPr/>
      <dgm:t>
        <a:bodyPr/>
        <a:lstStyle/>
        <a:p>
          <a:endParaRPr lang="fr-FR"/>
        </a:p>
      </dgm:t>
    </dgm:pt>
    <dgm:pt modelId="{E285FA0A-926E-4674-8771-956F878BCF1D}">
      <dgm:prSet/>
      <dgm:spPr/>
      <dgm:t>
        <a:bodyPr/>
        <a:lstStyle/>
        <a:p>
          <a:pPr rtl="0"/>
          <a:r>
            <a:rPr lang="de-DE" dirty="0"/>
            <a:t>Datumsstempel und ein Stempel "Hat mittels Vollmacht gewählt"</a:t>
          </a:r>
        </a:p>
      </dgm:t>
    </dgm:pt>
    <dgm:pt modelId="{5AD8B8C0-B2D7-4725-9681-C62AA8263E15}" type="parTrans" cxnId="{495457D3-CEC1-4B3A-87BE-86642D533893}">
      <dgm:prSet/>
      <dgm:spPr/>
      <dgm:t>
        <a:bodyPr/>
        <a:lstStyle/>
        <a:p>
          <a:endParaRPr lang="fr-FR"/>
        </a:p>
      </dgm:t>
    </dgm:pt>
    <dgm:pt modelId="{E8E85123-BE52-42AF-BB7C-39CB2395E725}" type="sibTrans" cxnId="{495457D3-CEC1-4B3A-87BE-86642D533893}">
      <dgm:prSet/>
      <dgm:spPr/>
      <dgm:t>
        <a:bodyPr/>
        <a:lstStyle/>
        <a:p>
          <a:endParaRPr lang="fr-FR"/>
        </a:p>
      </dgm:t>
    </dgm:pt>
    <dgm:pt modelId="{32C9341C-C858-408D-B8F6-E6D8FA828F1C}">
      <dgm:prSet custT="1"/>
      <dgm:spPr/>
      <dgm:t>
        <a:bodyPr/>
        <a:lstStyle/>
        <a:p>
          <a:pPr rtl="0"/>
          <a:r>
            <a:rPr lang="de-DE" sz="1800" dirty="0"/>
            <a:t>Auszufüllende Formulare/Listen und Umschläge</a:t>
          </a:r>
        </a:p>
      </dgm:t>
    </dgm:pt>
    <dgm:pt modelId="{4A5BC300-6C6A-4917-A830-245DE16A37A5}" type="parTrans" cxnId="{878A8C44-5E4D-4374-8424-5F5F3D4D13A2}">
      <dgm:prSet/>
      <dgm:spPr/>
      <dgm:t>
        <a:bodyPr/>
        <a:lstStyle/>
        <a:p>
          <a:endParaRPr lang="fr-FR"/>
        </a:p>
      </dgm:t>
    </dgm:pt>
    <dgm:pt modelId="{21FD8F30-2E9B-40B2-99E3-8E1DF046AA33}" type="sibTrans" cxnId="{878A8C44-5E4D-4374-8424-5F5F3D4D13A2}">
      <dgm:prSet/>
      <dgm:spPr/>
      <dgm:t>
        <a:bodyPr/>
        <a:lstStyle/>
        <a:p>
          <a:endParaRPr lang="fr-FR"/>
        </a:p>
      </dgm:t>
    </dgm:pt>
    <dgm:pt modelId="{9D39BBC9-FBEF-4402-BF9A-17373869A0BC}" type="pres">
      <dgm:prSet presAssocID="{BDBC4E10-CA82-40F1-ABB3-A6F016EDBD9D}" presName="Name0" presStyleCnt="0">
        <dgm:presLayoutVars>
          <dgm:chMax val="1"/>
          <dgm:chPref val="1"/>
          <dgm:dir/>
          <dgm:animOne val="branch"/>
          <dgm:animLvl val="lvl"/>
        </dgm:presLayoutVars>
      </dgm:prSet>
      <dgm:spPr/>
      <dgm:t>
        <a:bodyPr/>
        <a:lstStyle/>
        <a:p>
          <a:endParaRPr lang="fr-FR"/>
        </a:p>
      </dgm:t>
    </dgm:pt>
    <dgm:pt modelId="{9565FF07-FDB6-464D-9C9A-2B052C6D2620}" type="pres">
      <dgm:prSet presAssocID="{9412C7E8-3727-43AC-87A2-AC31A4A2095C}" presName="singleCycle" presStyleCnt="0"/>
      <dgm:spPr/>
    </dgm:pt>
    <dgm:pt modelId="{21E0D5D1-8BE1-4BC5-84A7-643D8381FC4A}" type="pres">
      <dgm:prSet presAssocID="{9412C7E8-3727-43AC-87A2-AC31A4A2095C}" presName="singleCenter" presStyleLbl="node1" presStyleIdx="0" presStyleCnt="5" custScaleX="189458" custScaleY="68244" custLinFactNeighborX="221" custLinFactNeighborY="-2654">
        <dgm:presLayoutVars>
          <dgm:chMax val="7"/>
          <dgm:chPref val="7"/>
        </dgm:presLayoutVars>
      </dgm:prSet>
      <dgm:spPr/>
      <dgm:t>
        <a:bodyPr/>
        <a:lstStyle/>
        <a:p>
          <a:endParaRPr lang="fr-FR"/>
        </a:p>
      </dgm:t>
    </dgm:pt>
    <dgm:pt modelId="{020D5CBD-1D68-4C1E-81D4-4AF9F080A26D}" type="pres">
      <dgm:prSet presAssocID="{C99BDDCB-5A6A-4590-B382-2722E4B88530}" presName="Name56" presStyleLbl="parChTrans1D2" presStyleIdx="0" presStyleCnt="4"/>
      <dgm:spPr/>
      <dgm:t>
        <a:bodyPr/>
        <a:lstStyle/>
        <a:p>
          <a:endParaRPr lang="fr-FR"/>
        </a:p>
      </dgm:t>
    </dgm:pt>
    <dgm:pt modelId="{D7029CD3-5038-4DDD-8C6A-FE92F31A92A6}" type="pres">
      <dgm:prSet presAssocID="{50AC596E-8134-4992-B915-2276C432728B}" presName="text0" presStyleLbl="node1" presStyleIdx="1" presStyleCnt="5" custScaleX="298114">
        <dgm:presLayoutVars>
          <dgm:bulletEnabled val="1"/>
        </dgm:presLayoutVars>
      </dgm:prSet>
      <dgm:spPr/>
      <dgm:t>
        <a:bodyPr/>
        <a:lstStyle/>
        <a:p>
          <a:endParaRPr lang="fr-FR"/>
        </a:p>
      </dgm:t>
    </dgm:pt>
    <dgm:pt modelId="{E1B8C9EB-39BF-406D-B031-9CDDAAE7E139}" type="pres">
      <dgm:prSet presAssocID="{89CA44F5-5BF8-48E3-B0AD-7E53DD9D7A9D}" presName="Name56" presStyleLbl="parChTrans1D2" presStyleIdx="1" presStyleCnt="4"/>
      <dgm:spPr/>
      <dgm:t>
        <a:bodyPr/>
        <a:lstStyle/>
        <a:p>
          <a:endParaRPr lang="fr-FR"/>
        </a:p>
      </dgm:t>
    </dgm:pt>
    <dgm:pt modelId="{B890D513-E8B0-46B0-8637-DB5C6D7C2103}" type="pres">
      <dgm:prSet presAssocID="{1FC0518D-1538-4969-864A-B3D8A503DE55}" presName="text0" presStyleLbl="node1" presStyleIdx="2" presStyleCnt="5" custScaleX="278608" custScaleY="125685" custRadScaleRad="173037" custRadScaleInc="44977">
        <dgm:presLayoutVars>
          <dgm:bulletEnabled val="1"/>
        </dgm:presLayoutVars>
      </dgm:prSet>
      <dgm:spPr/>
      <dgm:t>
        <a:bodyPr/>
        <a:lstStyle/>
        <a:p>
          <a:endParaRPr lang="fr-FR"/>
        </a:p>
      </dgm:t>
    </dgm:pt>
    <dgm:pt modelId="{C1292FFE-C4BA-4262-88E8-C76FEA9F74AE}" type="pres">
      <dgm:prSet presAssocID="{5AD8B8C0-B2D7-4725-9681-C62AA8263E15}" presName="Name56" presStyleLbl="parChTrans1D2" presStyleIdx="2" presStyleCnt="4"/>
      <dgm:spPr/>
      <dgm:t>
        <a:bodyPr/>
        <a:lstStyle/>
        <a:p>
          <a:endParaRPr lang="fr-FR"/>
        </a:p>
      </dgm:t>
    </dgm:pt>
    <dgm:pt modelId="{0AC2B94F-639E-4D93-9D44-4638A9D608B9}" type="pres">
      <dgm:prSet presAssocID="{E285FA0A-926E-4674-8771-956F878BCF1D}" presName="text0" presStyleLbl="node1" presStyleIdx="3" presStyleCnt="5" custScaleX="197960" custRadScaleRad="109266" custRadScaleInc="76240">
        <dgm:presLayoutVars>
          <dgm:bulletEnabled val="1"/>
        </dgm:presLayoutVars>
      </dgm:prSet>
      <dgm:spPr/>
      <dgm:t>
        <a:bodyPr/>
        <a:lstStyle/>
        <a:p>
          <a:endParaRPr lang="fr-FR"/>
        </a:p>
      </dgm:t>
    </dgm:pt>
    <dgm:pt modelId="{F0ECCAA4-71AF-414C-86B6-83D415EDC81E}" type="pres">
      <dgm:prSet presAssocID="{4A5BC300-6C6A-4917-A830-245DE16A37A5}" presName="Name56" presStyleLbl="parChTrans1D2" presStyleIdx="3" presStyleCnt="4"/>
      <dgm:spPr/>
      <dgm:t>
        <a:bodyPr/>
        <a:lstStyle/>
        <a:p>
          <a:endParaRPr lang="fr-FR"/>
        </a:p>
      </dgm:t>
    </dgm:pt>
    <dgm:pt modelId="{858D8573-7C0B-48C6-BED5-5412C3CC9596}" type="pres">
      <dgm:prSet presAssocID="{32C9341C-C858-408D-B8F6-E6D8FA828F1C}" presName="text0" presStyleLbl="node1" presStyleIdx="4" presStyleCnt="5" custScaleX="207335" custScaleY="88198" custRadScaleRad="153222" custRadScaleInc="3743">
        <dgm:presLayoutVars>
          <dgm:bulletEnabled val="1"/>
        </dgm:presLayoutVars>
      </dgm:prSet>
      <dgm:spPr/>
      <dgm:t>
        <a:bodyPr/>
        <a:lstStyle/>
        <a:p>
          <a:endParaRPr lang="fr-FR"/>
        </a:p>
      </dgm:t>
    </dgm:pt>
  </dgm:ptLst>
  <dgm:cxnLst>
    <dgm:cxn modelId="{495457D3-CEC1-4B3A-87BE-86642D533893}" srcId="{9412C7E8-3727-43AC-87A2-AC31A4A2095C}" destId="{E285FA0A-926E-4674-8771-956F878BCF1D}" srcOrd="2" destOrd="0" parTransId="{5AD8B8C0-B2D7-4725-9681-C62AA8263E15}" sibTransId="{E8E85123-BE52-42AF-BB7C-39CB2395E725}"/>
    <dgm:cxn modelId="{9B8BD989-7D02-4B43-8A8C-756B30F61572}" srcId="{9412C7E8-3727-43AC-87A2-AC31A4A2095C}" destId="{50AC596E-8134-4992-B915-2276C432728B}" srcOrd="0" destOrd="0" parTransId="{C99BDDCB-5A6A-4590-B382-2722E4B88530}" sibTransId="{BDBB342A-F9B0-42CD-897C-57E8CA748290}"/>
    <dgm:cxn modelId="{878A8C44-5E4D-4374-8424-5F5F3D4D13A2}" srcId="{9412C7E8-3727-43AC-87A2-AC31A4A2095C}" destId="{32C9341C-C858-408D-B8F6-E6D8FA828F1C}" srcOrd="3" destOrd="0" parTransId="{4A5BC300-6C6A-4917-A830-245DE16A37A5}" sibTransId="{21FD8F30-2E9B-40B2-99E3-8E1DF046AA33}"/>
    <dgm:cxn modelId="{577C4733-4F24-4BA0-9ED0-27E129C2466E}" type="presOf" srcId="{89CA44F5-5BF8-48E3-B0AD-7E53DD9D7A9D}" destId="{E1B8C9EB-39BF-406D-B031-9CDDAAE7E139}" srcOrd="0" destOrd="0" presId="urn:microsoft.com/office/officeart/2008/layout/RadialCluster"/>
    <dgm:cxn modelId="{E1CAB496-F870-4ED9-8364-E9CA5DAAC067}" type="presOf" srcId="{E285FA0A-926E-4674-8771-956F878BCF1D}" destId="{0AC2B94F-639E-4D93-9D44-4638A9D608B9}" srcOrd="0" destOrd="0" presId="urn:microsoft.com/office/officeart/2008/layout/RadialCluster"/>
    <dgm:cxn modelId="{FF35EC4B-96E8-47D8-9F07-07C5FBCC38BE}" type="presOf" srcId="{1FC0518D-1538-4969-864A-B3D8A503DE55}" destId="{B890D513-E8B0-46B0-8637-DB5C6D7C2103}" srcOrd="0" destOrd="0" presId="urn:microsoft.com/office/officeart/2008/layout/RadialCluster"/>
    <dgm:cxn modelId="{FA18C187-5325-4E37-88DB-339DF1FD8E50}" srcId="{9412C7E8-3727-43AC-87A2-AC31A4A2095C}" destId="{1FC0518D-1538-4969-864A-B3D8A503DE55}" srcOrd="1" destOrd="0" parTransId="{89CA44F5-5BF8-48E3-B0AD-7E53DD9D7A9D}" sibTransId="{82FB0FE5-B313-47FE-95F3-8F083692AC6C}"/>
    <dgm:cxn modelId="{BDB27020-BED3-419B-91C8-5086586E4C27}" type="presOf" srcId="{BDBC4E10-CA82-40F1-ABB3-A6F016EDBD9D}" destId="{9D39BBC9-FBEF-4402-BF9A-17373869A0BC}" srcOrd="0" destOrd="0" presId="urn:microsoft.com/office/officeart/2008/layout/RadialCluster"/>
    <dgm:cxn modelId="{1628EF62-D9B4-462C-B3B7-413931E9DFCB}" srcId="{BDBC4E10-CA82-40F1-ABB3-A6F016EDBD9D}" destId="{9412C7E8-3727-43AC-87A2-AC31A4A2095C}" srcOrd="0" destOrd="0" parTransId="{D5309995-71E6-4BCA-94EF-28C36666A766}" sibTransId="{DDF5338E-C1D0-4442-82BF-E75816E9297D}"/>
    <dgm:cxn modelId="{D6D66165-273D-48CE-8222-305933163CE6}" type="presOf" srcId="{9412C7E8-3727-43AC-87A2-AC31A4A2095C}" destId="{21E0D5D1-8BE1-4BC5-84A7-643D8381FC4A}" srcOrd="0" destOrd="0" presId="urn:microsoft.com/office/officeart/2008/layout/RadialCluster"/>
    <dgm:cxn modelId="{BB848EF9-0850-4BB7-A678-B89051614134}" type="presOf" srcId="{4A5BC300-6C6A-4917-A830-245DE16A37A5}" destId="{F0ECCAA4-71AF-414C-86B6-83D415EDC81E}" srcOrd="0" destOrd="0" presId="urn:microsoft.com/office/officeart/2008/layout/RadialCluster"/>
    <dgm:cxn modelId="{36395C27-8CB2-4781-8B8E-276FBC7CBB11}" type="presOf" srcId="{50AC596E-8134-4992-B915-2276C432728B}" destId="{D7029CD3-5038-4DDD-8C6A-FE92F31A92A6}" srcOrd="0" destOrd="0" presId="urn:microsoft.com/office/officeart/2008/layout/RadialCluster"/>
    <dgm:cxn modelId="{F70A540D-3E35-4080-8F85-0BCE38A31A71}" type="presOf" srcId="{32C9341C-C858-408D-B8F6-E6D8FA828F1C}" destId="{858D8573-7C0B-48C6-BED5-5412C3CC9596}" srcOrd="0" destOrd="0" presId="urn:microsoft.com/office/officeart/2008/layout/RadialCluster"/>
    <dgm:cxn modelId="{7AB6B521-1DF1-4DBA-917F-5EB0A41C2081}" type="presOf" srcId="{5AD8B8C0-B2D7-4725-9681-C62AA8263E15}" destId="{C1292FFE-C4BA-4262-88E8-C76FEA9F74AE}" srcOrd="0" destOrd="0" presId="urn:microsoft.com/office/officeart/2008/layout/RadialCluster"/>
    <dgm:cxn modelId="{739FE41A-3FE8-4D41-BE7E-E50D25FEE140}" type="presOf" srcId="{C99BDDCB-5A6A-4590-B382-2722E4B88530}" destId="{020D5CBD-1D68-4C1E-81D4-4AF9F080A26D}" srcOrd="0" destOrd="0" presId="urn:microsoft.com/office/officeart/2008/layout/RadialCluster"/>
    <dgm:cxn modelId="{0EBB5AEB-8283-4307-931C-DB1A03B4B71E}" type="presParOf" srcId="{9D39BBC9-FBEF-4402-BF9A-17373869A0BC}" destId="{9565FF07-FDB6-464D-9C9A-2B052C6D2620}" srcOrd="0" destOrd="0" presId="urn:microsoft.com/office/officeart/2008/layout/RadialCluster"/>
    <dgm:cxn modelId="{3101C8A0-DAE1-4C33-81D6-EB45DB97E39D}" type="presParOf" srcId="{9565FF07-FDB6-464D-9C9A-2B052C6D2620}" destId="{21E0D5D1-8BE1-4BC5-84A7-643D8381FC4A}" srcOrd="0" destOrd="0" presId="urn:microsoft.com/office/officeart/2008/layout/RadialCluster"/>
    <dgm:cxn modelId="{70FA2FAE-32CB-4C02-9FA7-E6D92B1B9748}" type="presParOf" srcId="{9565FF07-FDB6-464D-9C9A-2B052C6D2620}" destId="{020D5CBD-1D68-4C1E-81D4-4AF9F080A26D}" srcOrd="1" destOrd="0" presId="urn:microsoft.com/office/officeart/2008/layout/RadialCluster"/>
    <dgm:cxn modelId="{5306FA2E-8592-41BA-8CF1-024207B6B38D}" type="presParOf" srcId="{9565FF07-FDB6-464D-9C9A-2B052C6D2620}" destId="{D7029CD3-5038-4DDD-8C6A-FE92F31A92A6}" srcOrd="2" destOrd="0" presId="urn:microsoft.com/office/officeart/2008/layout/RadialCluster"/>
    <dgm:cxn modelId="{E4F40989-35FE-4E14-BC71-0879B8A63C7F}" type="presParOf" srcId="{9565FF07-FDB6-464D-9C9A-2B052C6D2620}" destId="{E1B8C9EB-39BF-406D-B031-9CDDAAE7E139}" srcOrd="3" destOrd="0" presId="urn:microsoft.com/office/officeart/2008/layout/RadialCluster"/>
    <dgm:cxn modelId="{C7AFBD17-2357-40B2-A8C2-EAD2C978E2C7}" type="presParOf" srcId="{9565FF07-FDB6-464D-9C9A-2B052C6D2620}" destId="{B890D513-E8B0-46B0-8637-DB5C6D7C2103}" srcOrd="4" destOrd="0" presId="urn:microsoft.com/office/officeart/2008/layout/RadialCluster"/>
    <dgm:cxn modelId="{6E50E4D1-A153-418D-95C1-FC4617605979}" type="presParOf" srcId="{9565FF07-FDB6-464D-9C9A-2B052C6D2620}" destId="{C1292FFE-C4BA-4262-88E8-C76FEA9F74AE}" srcOrd="5" destOrd="0" presId="urn:microsoft.com/office/officeart/2008/layout/RadialCluster"/>
    <dgm:cxn modelId="{125696E6-7D09-43AA-9AEB-842354EF019A}" type="presParOf" srcId="{9565FF07-FDB6-464D-9C9A-2B052C6D2620}" destId="{0AC2B94F-639E-4D93-9D44-4638A9D608B9}" srcOrd="6" destOrd="0" presId="urn:microsoft.com/office/officeart/2008/layout/RadialCluster"/>
    <dgm:cxn modelId="{0BA2EB93-4A07-4B2A-AB4E-C32DF8D315F4}" type="presParOf" srcId="{9565FF07-FDB6-464D-9C9A-2B052C6D2620}" destId="{F0ECCAA4-71AF-414C-86B6-83D415EDC81E}" srcOrd="7" destOrd="0" presId="urn:microsoft.com/office/officeart/2008/layout/RadialCluster"/>
    <dgm:cxn modelId="{D27744C7-9399-48A8-A2FF-0BC506198048}" type="presParOf" srcId="{9565FF07-FDB6-464D-9C9A-2B052C6D2620}" destId="{858D8573-7C0B-48C6-BED5-5412C3CC9596}" srcOrd="8" destOrd="0" presId="urn:microsoft.com/office/officeart/2008/layout/Radial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64C82-7E8B-44C1-9CED-8A40B60FE014}" type="doc">
      <dgm:prSet loTypeId="urn:microsoft.com/office/officeart/2005/8/layout/hProcess11" loCatId="process" qsTypeId="urn:microsoft.com/office/officeart/2005/8/quickstyle/simple5" qsCatId="simple" csTypeId="urn:microsoft.com/office/officeart/2005/8/colors/accent0_3" csCatId="mainScheme" phldr="1"/>
      <dgm:spPr/>
      <dgm:t>
        <a:bodyPr/>
        <a:lstStyle/>
        <a:p>
          <a:endParaRPr lang="fr-FR"/>
        </a:p>
      </dgm:t>
    </dgm:pt>
    <dgm:pt modelId="{6F6919F9-1BD1-4DA5-ABE3-FFC087A7F321}">
      <dgm:prSet custT="1"/>
      <dgm:spPr>
        <a:ln>
          <a:solidFill>
            <a:srgbClr val="3D4E66"/>
          </a:solidFill>
        </a:ln>
      </dgm:spPr>
      <dgm:t>
        <a:bodyPr/>
        <a:lstStyle/>
        <a:p>
          <a:pPr algn="ctr" rtl="0"/>
          <a:r>
            <a:rPr lang="de-DE" sz="1400" b="0" i="1" cap="none">
              <a:ln w="0"/>
              <a:effectLst>
                <a:outerShdw blurRad="38100" dist="38100" dir="2700000" algn="tl">
                  <a:srgbClr val="000000">
                    <a:alpha val="43137"/>
                  </a:srgbClr>
                </a:outerShdw>
              </a:effectLst>
            </a:rPr>
            <a:t>Beisitzer 1</a:t>
          </a:r>
        </a:p>
        <a:p>
          <a:pPr algn="ctr" rtl="0"/>
          <a:r>
            <a:rPr lang="de-DE" sz="1200" b="0" cap="none">
              <a:ln w="0"/>
            </a:rPr>
            <a:t>nimmt Wahlaufforderung und Identitätsdokument* des Wählers entgegen.</a:t>
          </a:r>
        </a:p>
      </dgm:t>
    </dgm:pt>
    <dgm:pt modelId="{51BB3625-39D8-4BEC-A364-7F95F4E5EA7B}" type="parTrans" cxnId="{41841E86-59BF-4855-8C72-F03A4FD08388}">
      <dgm:prSet/>
      <dgm:spPr/>
      <dgm:t>
        <a:bodyPr/>
        <a:lstStyle/>
        <a:p>
          <a:endParaRPr lang="fr-FR" b="0" cap="none" spc="0">
            <a:ln w="0"/>
            <a:solidFill>
              <a:schemeClr val="tx1"/>
            </a:solidFill>
            <a:effectLst/>
          </a:endParaRPr>
        </a:p>
      </dgm:t>
    </dgm:pt>
    <dgm:pt modelId="{134DC9D6-9BBD-40D8-B6A0-A1B2A2800E07}" type="sibTrans" cxnId="{41841E86-59BF-4855-8C72-F03A4FD08388}">
      <dgm:prSet/>
      <dgm:spPr/>
      <dgm:t>
        <a:bodyPr/>
        <a:lstStyle/>
        <a:p>
          <a:endParaRPr lang="fr-FR" b="0" cap="none" spc="0">
            <a:ln w="0"/>
            <a:solidFill>
              <a:schemeClr val="tx1"/>
            </a:solidFill>
            <a:effectLst/>
          </a:endParaRPr>
        </a:p>
      </dgm:t>
    </dgm:pt>
    <dgm:pt modelId="{5E2D0B00-CA2E-4EAF-B73A-FB8A48F09C41}">
      <dgm:prSet custT="1"/>
      <dgm:spPr>
        <a:ln>
          <a:solidFill>
            <a:srgbClr val="3D4E66"/>
          </a:solidFill>
        </a:ln>
      </dgm:spPr>
      <dgm:t>
        <a:bodyPr/>
        <a:lstStyle/>
        <a:p>
          <a:pPr algn="ctr" rtl="0"/>
          <a:r>
            <a:rPr lang="de-DE" sz="1400" b="0" i="1" cap="none" dirty="0">
              <a:ln w="0"/>
              <a:effectLst>
                <a:outerShdw blurRad="38100" dist="38100" dir="2700000" algn="tl">
                  <a:srgbClr val="000000">
                    <a:alpha val="43137"/>
                  </a:srgbClr>
                </a:outerShdw>
              </a:effectLst>
            </a:rPr>
            <a:t>Beisitzer 2</a:t>
          </a:r>
        </a:p>
        <a:p>
          <a:pPr algn="ctr" rtl="0"/>
          <a:r>
            <a:rPr lang="de-DE" sz="1200" b="0" cap="none" dirty="0">
              <a:ln w="0"/>
            </a:rPr>
            <a:t>nimmt die Unterlagen von Beisitzer 1 entgegen, überprüft, ob der Wähler in der Liste des Büros eingetragen ist, und hakt seinen Namen in der Liste ab.</a:t>
          </a:r>
        </a:p>
      </dgm:t>
    </dgm:pt>
    <dgm:pt modelId="{8450044B-D1E0-4DB9-BE8F-4CC5BF7EEBE0}" type="parTrans" cxnId="{2B27C800-630D-4FD9-B558-7D003D533286}">
      <dgm:prSet/>
      <dgm:spPr/>
      <dgm:t>
        <a:bodyPr/>
        <a:lstStyle/>
        <a:p>
          <a:endParaRPr lang="fr-FR" b="0" cap="none" spc="0">
            <a:ln w="0"/>
            <a:solidFill>
              <a:schemeClr val="tx1"/>
            </a:solidFill>
            <a:effectLst/>
          </a:endParaRPr>
        </a:p>
      </dgm:t>
    </dgm:pt>
    <dgm:pt modelId="{6B0F30F3-EADC-4707-8051-699EF51AEEE3}" type="sibTrans" cxnId="{2B27C800-630D-4FD9-B558-7D003D533286}">
      <dgm:prSet/>
      <dgm:spPr/>
      <dgm:t>
        <a:bodyPr/>
        <a:lstStyle/>
        <a:p>
          <a:endParaRPr lang="fr-FR" b="0" cap="none" spc="0">
            <a:ln w="0"/>
            <a:solidFill>
              <a:schemeClr val="tx1"/>
            </a:solidFill>
            <a:effectLst/>
          </a:endParaRPr>
        </a:p>
      </dgm:t>
    </dgm:pt>
    <dgm:pt modelId="{CDCC2564-CA6F-4E10-98D6-7DDD813574F6}">
      <dgm:prSet custT="1"/>
      <dgm:spPr>
        <a:ln>
          <a:solidFill>
            <a:srgbClr val="3D4E66"/>
          </a:solidFill>
        </a:ln>
      </dgm:spPr>
      <dgm:t>
        <a:bodyPr/>
        <a:lstStyle/>
        <a:p>
          <a:pPr algn="ctr" rtl="0"/>
          <a:r>
            <a:rPr lang="de-DE" sz="1400" b="0" i="1" cap="none">
              <a:ln w="0"/>
              <a:effectLst>
                <a:outerShdw blurRad="38100" dist="38100" dir="2700000" algn="tl">
                  <a:srgbClr val="000000">
                    <a:alpha val="43137"/>
                  </a:srgbClr>
                </a:outerShdw>
              </a:effectLst>
            </a:rPr>
            <a:t>Sekretär</a:t>
          </a:r>
        </a:p>
        <a:p>
          <a:pPr algn="ctr" rtl="0"/>
          <a:r>
            <a:rPr lang="de-DE" sz="1200" b="0" cap="none">
              <a:ln w="0"/>
            </a:rPr>
            <a:t>hakt den Namen des Wählers in der zweiten Liste ab.</a:t>
          </a:r>
        </a:p>
      </dgm:t>
    </dgm:pt>
    <dgm:pt modelId="{92439315-2287-42B2-A0C0-11F65BC8A5DA}" type="parTrans" cxnId="{E01FD63C-8D6F-42AB-B3D8-9B9AAFEF67E7}">
      <dgm:prSet/>
      <dgm:spPr/>
      <dgm:t>
        <a:bodyPr/>
        <a:lstStyle/>
        <a:p>
          <a:endParaRPr lang="fr-FR" b="0" cap="none" spc="0">
            <a:ln w="0"/>
            <a:solidFill>
              <a:schemeClr val="tx1"/>
            </a:solidFill>
            <a:effectLst/>
          </a:endParaRPr>
        </a:p>
      </dgm:t>
    </dgm:pt>
    <dgm:pt modelId="{59A9D531-658A-4F0D-89FA-392CA96BF63A}" type="sibTrans" cxnId="{E01FD63C-8D6F-42AB-B3D8-9B9AAFEF67E7}">
      <dgm:prSet/>
      <dgm:spPr/>
      <dgm:t>
        <a:bodyPr/>
        <a:lstStyle/>
        <a:p>
          <a:endParaRPr lang="fr-FR" b="0" cap="none" spc="0">
            <a:ln w="0"/>
            <a:solidFill>
              <a:schemeClr val="tx1"/>
            </a:solidFill>
            <a:effectLst/>
          </a:endParaRPr>
        </a:p>
      </dgm:t>
    </dgm:pt>
    <dgm:pt modelId="{D4EC67ED-646D-4BE4-A14A-07D45ABCA851}">
      <dgm:prSet custT="1"/>
      <dgm:spPr>
        <a:ln>
          <a:solidFill>
            <a:srgbClr val="3D4E66"/>
          </a:solidFill>
        </a:ln>
      </dgm:spPr>
      <dgm:t>
        <a:bodyPr/>
        <a:lstStyle/>
        <a:p>
          <a:pPr algn="ctr" rtl="0"/>
          <a:r>
            <a:rPr lang="de-DE" sz="1400" b="0" i="1" cap="none" dirty="0">
              <a:ln w="0"/>
              <a:effectLst>
                <a:outerShdw blurRad="38100" dist="38100" dir="2700000" algn="tl">
                  <a:srgbClr val="000000">
                    <a:alpha val="43137"/>
                  </a:srgbClr>
                </a:outerShdw>
              </a:effectLst>
            </a:rPr>
            <a:t>Vorsitzender</a:t>
          </a:r>
        </a:p>
        <a:p>
          <a:pPr algn="l" rtl="0"/>
          <a:r>
            <a:rPr lang="de-DE" sz="1200" b="0" cap="none" dirty="0">
              <a:ln w="0"/>
            </a:rPr>
            <a:t>- aktiviert eine Chipkarte,</a:t>
          </a:r>
        </a:p>
        <a:p>
          <a:pPr algn="l" rtl="0"/>
          <a:r>
            <a:rPr lang="de-DE" sz="1200" b="0" cap="none" dirty="0">
              <a:ln w="0"/>
            </a:rPr>
            <a:t>- achtet darauf, dass die Wähler ihre Stimmzettel ordentlich scannen.</a:t>
          </a:r>
        </a:p>
      </dgm:t>
    </dgm:pt>
    <dgm:pt modelId="{D0817214-4BFD-4E8A-B97E-D3E3EC2F2D8F}" type="parTrans" cxnId="{99A5A36E-40AA-4834-B138-0906C5DDD9AC}">
      <dgm:prSet/>
      <dgm:spPr/>
      <dgm:t>
        <a:bodyPr/>
        <a:lstStyle/>
        <a:p>
          <a:endParaRPr lang="fr-FR" b="0" cap="none" spc="0">
            <a:ln w="0"/>
            <a:solidFill>
              <a:schemeClr val="tx1"/>
            </a:solidFill>
            <a:effectLst/>
          </a:endParaRPr>
        </a:p>
      </dgm:t>
    </dgm:pt>
    <dgm:pt modelId="{93F07AD4-AE69-4843-957D-8A735333F0BB}" type="sibTrans" cxnId="{99A5A36E-40AA-4834-B138-0906C5DDD9AC}">
      <dgm:prSet/>
      <dgm:spPr/>
      <dgm:t>
        <a:bodyPr/>
        <a:lstStyle/>
        <a:p>
          <a:endParaRPr lang="fr-FR" b="0" cap="none" spc="0">
            <a:ln w="0"/>
            <a:solidFill>
              <a:schemeClr val="tx1"/>
            </a:solidFill>
            <a:effectLst/>
          </a:endParaRPr>
        </a:p>
      </dgm:t>
    </dgm:pt>
    <dgm:pt modelId="{A1FDB1D5-DBB4-42DD-8604-C0D40A8B720E}">
      <dgm:prSet custT="1"/>
      <dgm:spPr>
        <a:ln>
          <a:solidFill>
            <a:srgbClr val="3D4E66"/>
          </a:solidFill>
        </a:ln>
      </dgm:spPr>
      <dgm:t>
        <a:bodyPr/>
        <a:lstStyle/>
        <a:p>
          <a:pPr algn="ctr" rtl="0"/>
          <a:r>
            <a:rPr lang="de-DE" sz="1400" b="0" i="1" cap="none">
              <a:ln w="0"/>
              <a:effectLst>
                <a:outerShdw blurRad="38100" dist="38100" dir="2700000" algn="tl">
                  <a:srgbClr val="000000">
                    <a:alpha val="43137"/>
                  </a:srgbClr>
                </a:outerShdw>
              </a:effectLst>
            </a:rPr>
            <a:t>Beisitzer 3</a:t>
          </a:r>
        </a:p>
        <a:p>
          <a:pPr algn="ctr" rtl="0"/>
          <a:r>
            <a:rPr lang="de-DE" sz="1200" b="0" cap="none">
              <a:ln w="0"/>
            </a:rPr>
            <a:t>gibt dem Wähler eine Chipkarte.</a:t>
          </a:r>
        </a:p>
      </dgm:t>
    </dgm:pt>
    <dgm:pt modelId="{4FAF54F9-6FA7-4ABC-932D-3FB5A339D9F4}" type="parTrans" cxnId="{83DB6D2C-D0EA-4359-AC7B-E2E113ECD73D}">
      <dgm:prSet/>
      <dgm:spPr/>
      <dgm:t>
        <a:bodyPr/>
        <a:lstStyle/>
        <a:p>
          <a:endParaRPr lang="fr-FR" b="0" cap="none" spc="0">
            <a:ln w="0"/>
            <a:solidFill>
              <a:schemeClr val="tx1"/>
            </a:solidFill>
            <a:effectLst/>
          </a:endParaRPr>
        </a:p>
      </dgm:t>
    </dgm:pt>
    <dgm:pt modelId="{922D39EA-1554-4848-9CD2-410D5E06F879}" type="sibTrans" cxnId="{83DB6D2C-D0EA-4359-AC7B-E2E113ECD73D}">
      <dgm:prSet/>
      <dgm:spPr/>
      <dgm:t>
        <a:bodyPr/>
        <a:lstStyle/>
        <a:p>
          <a:endParaRPr lang="fr-FR" b="0" cap="none" spc="0">
            <a:ln w="0"/>
            <a:solidFill>
              <a:schemeClr val="tx1"/>
            </a:solidFill>
            <a:effectLst/>
          </a:endParaRPr>
        </a:p>
      </dgm:t>
    </dgm:pt>
    <dgm:pt modelId="{0F9417CB-B55E-40CF-AE90-F609E528C53F}">
      <dgm:prSet custT="1"/>
      <dgm:spPr>
        <a:ln>
          <a:solidFill>
            <a:srgbClr val="3D4E66"/>
          </a:solidFill>
        </a:ln>
      </dgm:spPr>
      <dgm:t>
        <a:bodyPr/>
        <a:lstStyle/>
        <a:p>
          <a:pPr algn="ctr" rtl="0"/>
          <a:r>
            <a:rPr lang="de-DE" sz="1400" b="0" i="1" cap="none" dirty="0">
              <a:ln w="0"/>
              <a:effectLst>
                <a:outerShdw blurRad="38100" dist="38100" dir="2700000" algn="tl">
                  <a:srgbClr val="000000">
                    <a:alpha val="43137"/>
                  </a:srgbClr>
                </a:outerShdw>
              </a:effectLst>
            </a:rPr>
            <a:t>Beisitzer 4</a:t>
          </a:r>
        </a:p>
        <a:p>
          <a:pPr algn="ctr" rtl="0"/>
          <a:r>
            <a:rPr lang="de-DE" sz="1200" b="0" cap="none" dirty="0">
              <a:ln w="0"/>
            </a:rPr>
            <a:t>stempelt die Wahlaufforderung mit dem Datumsstempel ab und gibt sie dem Wähler mit seinem Identitätsdokument zurück.</a:t>
          </a:r>
        </a:p>
      </dgm:t>
    </dgm:pt>
    <dgm:pt modelId="{5C6E7EA4-52B1-4A69-B163-DAAD5AFAFB1A}" type="parTrans" cxnId="{DAE90AA5-106A-4BE4-BC63-855FC5B8B777}">
      <dgm:prSet/>
      <dgm:spPr/>
      <dgm:t>
        <a:bodyPr/>
        <a:lstStyle/>
        <a:p>
          <a:endParaRPr lang="fr-FR"/>
        </a:p>
      </dgm:t>
    </dgm:pt>
    <dgm:pt modelId="{C56AACC9-7C40-4966-9E23-EE77C2A92E94}" type="sibTrans" cxnId="{DAE90AA5-106A-4BE4-BC63-855FC5B8B777}">
      <dgm:prSet/>
      <dgm:spPr/>
      <dgm:t>
        <a:bodyPr/>
        <a:lstStyle/>
        <a:p>
          <a:endParaRPr lang="fr-FR"/>
        </a:p>
      </dgm:t>
    </dgm:pt>
    <dgm:pt modelId="{98F24FAA-2083-4292-800C-FF7C150B64DA}" type="pres">
      <dgm:prSet presAssocID="{3EF64C82-7E8B-44C1-9CED-8A40B60FE014}" presName="Name0" presStyleCnt="0">
        <dgm:presLayoutVars>
          <dgm:dir/>
          <dgm:resizeHandles val="exact"/>
        </dgm:presLayoutVars>
      </dgm:prSet>
      <dgm:spPr/>
      <dgm:t>
        <a:bodyPr/>
        <a:lstStyle/>
        <a:p>
          <a:endParaRPr lang="fr-FR"/>
        </a:p>
      </dgm:t>
    </dgm:pt>
    <dgm:pt modelId="{2C63FDFC-F632-4705-99EF-BF6798443714}" type="pres">
      <dgm:prSet presAssocID="{3EF64C82-7E8B-44C1-9CED-8A40B60FE014}" presName="arrow" presStyleLbl="bgShp" presStyleIdx="0" presStyleCnt="1"/>
      <dgm:spPr/>
    </dgm:pt>
    <dgm:pt modelId="{1B61C2D8-888D-45F7-BB37-16D05605F39B}" type="pres">
      <dgm:prSet presAssocID="{3EF64C82-7E8B-44C1-9CED-8A40B60FE014}" presName="points" presStyleCnt="0"/>
      <dgm:spPr/>
    </dgm:pt>
    <dgm:pt modelId="{4AE66DDB-F846-4D31-B62F-27AC10783555}" type="pres">
      <dgm:prSet presAssocID="{6F6919F9-1BD1-4DA5-ABE3-FFC087A7F321}" presName="compositeA" presStyleCnt="0"/>
      <dgm:spPr/>
    </dgm:pt>
    <dgm:pt modelId="{EAC1DD31-9810-4D79-8BFD-049F72CE50BE}" type="pres">
      <dgm:prSet presAssocID="{6F6919F9-1BD1-4DA5-ABE3-FFC087A7F321}" presName="textA" presStyleLbl="revTx" presStyleIdx="0" presStyleCnt="6" custScaleX="132527" custScaleY="57957" custLinFactNeighborX="2373" custLinFactNeighborY="31114">
        <dgm:presLayoutVars>
          <dgm:bulletEnabled val="1"/>
        </dgm:presLayoutVars>
      </dgm:prSet>
      <dgm:spPr/>
      <dgm:t>
        <a:bodyPr/>
        <a:lstStyle/>
        <a:p>
          <a:endParaRPr lang="fr-FR"/>
        </a:p>
      </dgm:t>
    </dgm:pt>
    <dgm:pt modelId="{22B01F77-FFB9-49F2-81F0-4C1B269B11D8}" type="pres">
      <dgm:prSet presAssocID="{6F6919F9-1BD1-4DA5-ABE3-FFC087A7F321}" presName="circleA" presStyleLbl="node1" presStyleIdx="0" presStyleCnt="6" custLinFactNeighborY="50836"/>
      <dgm:spPr/>
    </dgm:pt>
    <dgm:pt modelId="{A55412BA-8EAE-4F55-B2EC-6E352EA1558F}" type="pres">
      <dgm:prSet presAssocID="{6F6919F9-1BD1-4DA5-ABE3-FFC087A7F321}" presName="spaceA" presStyleCnt="0"/>
      <dgm:spPr/>
    </dgm:pt>
    <dgm:pt modelId="{A73E60A5-5D92-4A34-B2CE-C84C534D72D8}" type="pres">
      <dgm:prSet presAssocID="{134DC9D6-9BBD-40D8-B6A0-A1B2A2800E07}" presName="space" presStyleCnt="0"/>
      <dgm:spPr/>
    </dgm:pt>
    <dgm:pt modelId="{3C00B3C3-FA38-4C2E-82A9-AA370E784BCB}" type="pres">
      <dgm:prSet presAssocID="{5E2D0B00-CA2E-4EAF-B73A-FB8A48F09C41}" presName="compositeB" presStyleCnt="0"/>
      <dgm:spPr/>
    </dgm:pt>
    <dgm:pt modelId="{C14563AA-F0E2-4FE6-B9D9-F2112EB6BC57}" type="pres">
      <dgm:prSet presAssocID="{5E2D0B00-CA2E-4EAF-B73A-FB8A48F09C41}" presName="textB" presStyleLbl="revTx" presStyleIdx="1" presStyleCnt="6" custScaleX="161551" custScaleY="77174" custLinFactNeighborX="-1952" custLinFactNeighborY="-16907">
        <dgm:presLayoutVars>
          <dgm:bulletEnabled val="1"/>
        </dgm:presLayoutVars>
      </dgm:prSet>
      <dgm:spPr/>
      <dgm:t>
        <a:bodyPr/>
        <a:lstStyle/>
        <a:p>
          <a:endParaRPr lang="fr-FR"/>
        </a:p>
      </dgm:t>
    </dgm:pt>
    <dgm:pt modelId="{7F73B8C6-ABD7-46A0-966E-175D70D6160C}" type="pres">
      <dgm:prSet presAssocID="{5E2D0B00-CA2E-4EAF-B73A-FB8A48F09C41}" presName="circleB" presStyleLbl="node1" presStyleIdx="1" presStyleCnt="6" custLinFactNeighborY="-22556"/>
      <dgm:spPr/>
    </dgm:pt>
    <dgm:pt modelId="{D115F5B4-A21B-4EA6-AA49-67A4EBC7EC72}" type="pres">
      <dgm:prSet presAssocID="{5E2D0B00-CA2E-4EAF-B73A-FB8A48F09C41}" presName="spaceB" presStyleCnt="0"/>
      <dgm:spPr/>
    </dgm:pt>
    <dgm:pt modelId="{7C01C23C-A8E6-4999-99E9-2DB0A4021420}" type="pres">
      <dgm:prSet presAssocID="{6B0F30F3-EADC-4707-8051-699EF51AEEE3}" presName="space" presStyleCnt="0"/>
      <dgm:spPr/>
    </dgm:pt>
    <dgm:pt modelId="{973ADFF9-12A8-4BFE-8051-131CE7B1181E}" type="pres">
      <dgm:prSet presAssocID="{CDCC2564-CA6F-4E10-98D6-7DDD813574F6}" presName="compositeA" presStyleCnt="0"/>
      <dgm:spPr/>
    </dgm:pt>
    <dgm:pt modelId="{A80BDE90-B97B-412F-AE54-8413DFCC0F66}" type="pres">
      <dgm:prSet presAssocID="{CDCC2564-CA6F-4E10-98D6-7DDD813574F6}" presName="textA" presStyleLbl="revTx" presStyleIdx="2" presStyleCnt="6" custScaleX="96647" custScaleY="57628" custLinFactNeighborX="-1045" custLinFactNeighborY="31626">
        <dgm:presLayoutVars>
          <dgm:bulletEnabled val="1"/>
        </dgm:presLayoutVars>
      </dgm:prSet>
      <dgm:spPr/>
      <dgm:t>
        <a:bodyPr/>
        <a:lstStyle/>
        <a:p>
          <a:endParaRPr lang="fr-FR"/>
        </a:p>
      </dgm:t>
    </dgm:pt>
    <dgm:pt modelId="{1ACF7D02-166E-4B5A-BB2F-28E43CE37851}" type="pres">
      <dgm:prSet presAssocID="{CDCC2564-CA6F-4E10-98D6-7DDD813574F6}" presName="circleA" presStyleLbl="node1" presStyleIdx="2" presStyleCnt="6" custLinFactNeighborX="4434" custLinFactNeighborY="42148"/>
      <dgm:spPr/>
    </dgm:pt>
    <dgm:pt modelId="{4996F3C7-85F0-434D-A5C4-7E721FC02F08}" type="pres">
      <dgm:prSet presAssocID="{CDCC2564-CA6F-4E10-98D6-7DDD813574F6}" presName="spaceA" presStyleCnt="0"/>
      <dgm:spPr/>
    </dgm:pt>
    <dgm:pt modelId="{81D9CF05-8F48-4CAE-A8C0-37B00EA7A192}" type="pres">
      <dgm:prSet presAssocID="{59A9D531-658A-4F0D-89FA-392CA96BF63A}" presName="space" presStyleCnt="0"/>
      <dgm:spPr/>
    </dgm:pt>
    <dgm:pt modelId="{61CDAE1D-C9B4-4077-99CF-3F90E0B7EF40}" type="pres">
      <dgm:prSet presAssocID="{A1FDB1D5-DBB4-42DD-8604-C0D40A8B720E}" presName="compositeB" presStyleCnt="0"/>
      <dgm:spPr/>
    </dgm:pt>
    <dgm:pt modelId="{008C5657-9EA9-4BB1-9B53-BAA328BC0C80}" type="pres">
      <dgm:prSet presAssocID="{A1FDB1D5-DBB4-42DD-8604-C0D40A8B720E}" presName="textB" presStyleLbl="revTx" presStyleIdx="3" presStyleCnt="6" custScaleY="49313" custLinFactNeighborX="-1435" custLinFactNeighborY="-38355">
        <dgm:presLayoutVars>
          <dgm:bulletEnabled val="1"/>
        </dgm:presLayoutVars>
      </dgm:prSet>
      <dgm:spPr/>
      <dgm:t>
        <a:bodyPr/>
        <a:lstStyle/>
        <a:p>
          <a:endParaRPr lang="fr-FR"/>
        </a:p>
      </dgm:t>
    </dgm:pt>
    <dgm:pt modelId="{5D756EAF-2CAA-476E-BFE7-AE0808EC4609}" type="pres">
      <dgm:prSet presAssocID="{A1FDB1D5-DBB4-42DD-8604-C0D40A8B720E}" presName="circleB" presStyleLbl="node1" presStyleIdx="3" presStyleCnt="6" custLinFactNeighborY="-43570"/>
      <dgm:spPr/>
    </dgm:pt>
    <dgm:pt modelId="{6D47373D-51A1-43BF-832B-CE6495DD9F60}" type="pres">
      <dgm:prSet presAssocID="{A1FDB1D5-DBB4-42DD-8604-C0D40A8B720E}" presName="spaceB" presStyleCnt="0"/>
      <dgm:spPr/>
    </dgm:pt>
    <dgm:pt modelId="{03AB65BB-418B-47E3-8815-106490AEE9C7}" type="pres">
      <dgm:prSet presAssocID="{922D39EA-1554-4848-9CD2-410D5E06F879}" presName="space" presStyleCnt="0"/>
      <dgm:spPr/>
    </dgm:pt>
    <dgm:pt modelId="{5217E2B0-227D-4574-A147-4AACBC8CB6C9}" type="pres">
      <dgm:prSet presAssocID="{D4EC67ED-646D-4BE4-A14A-07D45ABCA851}" presName="compositeA" presStyleCnt="0"/>
      <dgm:spPr/>
    </dgm:pt>
    <dgm:pt modelId="{4B52962E-22DA-4256-9EFF-F817118F3500}" type="pres">
      <dgm:prSet presAssocID="{D4EC67ED-646D-4BE4-A14A-07D45ABCA851}" presName="textA" presStyleLbl="revTx" presStyleIdx="4" presStyleCnt="6" custScaleX="149164" custScaleY="78774" custLinFactNeighborX="6174" custLinFactNeighborY="15100">
        <dgm:presLayoutVars>
          <dgm:bulletEnabled val="1"/>
        </dgm:presLayoutVars>
      </dgm:prSet>
      <dgm:spPr/>
      <dgm:t>
        <a:bodyPr/>
        <a:lstStyle/>
        <a:p>
          <a:endParaRPr lang="fr-FR"/>
        </a:p>
      </dgm:t>
    </dgm:pt>
    <dgm:pt modelId="{AE126F8C-D8A6-4B0D-9BA0-4EB400782C1B}" type="pres">
      <dgm:prSet presAssocID="{D4EC67ED-646D-4BE4-A14A-07D45ABCA851}" presName="circleA" presStyleLbl="node1" presStyleIdx="4" presStyleCnt="6" custLinFactNeighborX="40027" custLinFactNeighborY="22318"/>
      <dgm:spPr/>
    </dgm:pt>
    <dgm:pt modelId="{6917A615-F5ED-4B6B-AAC1-2026270F472B}" type="pres">
      <dgm:prSet presAssocID="{D4EC67ED-646D-4BE4-A14A-07D45ABCA851}" presName="spaceA" presStyleCnt="0"/>
      <dgm:spPr/>
    </dgm:pt>
    <dgm:pt modelId="{B9A2A13E-B402-4D9C-93CF-E8A5434C7A1C}" type="pres">
      <dgm:prSet presAssocID="{93F07AD4-AE69-4843-957D-8A735333F0BB}" presName="space" presStyleCnt="0"/>
      <dgm:spPr/>
    </dgm:pt>
    <dgm:pt modelId="{7D5426B0-5280-4389-B05C-6AECC55449B8}" type="pres">
      <dgm:prSet presAssocID="{0F9417CB-B55E-40CF-AE90-F609E528C53F}" presName="compositeB" presStyleCnt="0"/>
      <dgm:spPr/>
    </dgm:pt>
    <dgm:pt modelId="{D83A8E71-79B3-4ECF-9AC4-EEA24F4E3E16}" type="pres">
      <dgm:prSet presAssocID="{0F9417CB-B55E-40CF-AE90-F609E528C53F}" presName="textB" presStyleLbl="revTx" presStyleIdx="5" presStyleCnt="6" custScaleX="161476" custScaleY="75704" custLinFactNeighborX="-669" custLinFactNeighborY="-18405">
        <dgm:presLayoutVars>
          <dgm:bulletEnabled val="1"/>
        </dgm:presLayoutVars>
      </dgm:prSet>
      <dgm:spPr/>
      <dgm:t>
        <a:bodyPr/>
        <a:lstStyle/>
        <a:p>
          <a:endParaRPr lang="fr-FR"/>
        </a:p>
      </dgm:t>
    </dgm:pt>
    <dgm:pt modelId="{01E4F57C-EC0D-4859-9F00-9F4FE08143F2}" type="pres">
      <dgm:prSet presAssocID="{0F9417CB-B55E-40CF-AE90-F609E528C53F}" presName="circleB" presStyleLbl="node1" presStyleIdx="5" presStyleCnt="6" custLinFactNeighborX="31170" custLinFactNeighborY="-28414"/>
      <dgm:spPr/>
    </dgm:pt>
    <dgm:pt modelId="{6542004D-8D42-47E8-845E-FD7C2178FD0C}" type="pres">
      <dgm:prSet presAssocID="{0F9417CB-B55E-40CF-AE90-F609E528C53F}" presName="spaceB" presStyleCnt="0"/>
      <dgm:spPr/>
    </dgm:pt>
  </dgm:ptLst>
  <dgm:cxnLst>
    <dgm:cxn modelId="{5187538A-25FA-4732-9446-5CC5C4402C9B}" type="presOf" srcId="{0F9417CB-B55E-40CF-AE90-F609E528C53F}" destId="{D83A8E71-79B3-4ECF-9AC4-EEA24F4E3E16}" srcOrd="0" destOrd="0" presId="urn:microsoft.com/office/officeart/2005/8/layout/hProcess11"/>
    <dgm:cxn modelId="{99A5A36E-40AA-4834-B138-0906C5DDD9AC}" srcId="{3EF64C82-7E8B-44C1-9CED-8A40B60FE014}" destId="{D4EC67ED-646D-4BE4-A14A-07D45ABCA851}" srcOrd="4" destOrd="0" parTransId="{D0817214-4BFD-4E8A-B97E-D3E3EC2F2D8F}" sibTransId="{93F07AD4-AE69-4843-957D-8A735333F0BB}"/>
    <dgm:cxn modelId="{DAE90AA5-106A-4BE4-BC63-855FC5B8B777}" srcId="{3EF64C82-7E8B-44C1-9CED-8A40B60FE014}" destId="{0F9417CB-B55E-40CF-AE90-F609E528C53F}" srcOrd="5" destOrd="0" parTransId="{5C6E7EA4-52B1-4A69-B163-DAAD5AFAFB1A}" sibTransId="{C56AACC9-7C40-4966-9E23-EE77C2A92E94}"/>
    <dgm:cxn modelId="{1C84D6A1-ADBD-41B6-899C-153567D4D903}" type="presOf" srcId="{6F6919F9-1BD1-4DA5-ABE3-FFC087A7F321}" destId="{EAC1DD31-9810-4D79-8BFD-049F72CE50BE}" srcOrd="0" destOrd="0" presId="urn:microsoft.com/office/officeart/2005/8/layout/hProcess11"/>
    <dgm:cxn modelId="{BD3F31BE-656F-4E20-801D-5E974FBBFFC0}" type="presOf" srcId="{D4EC67ED-646D-4BE4-A14A-07D45ABCA851}" destId="{4B52962E-22DA-4256-9EFF-F817118F3500}" srcOrd="0" destOrd="0" presId="urn:microsoft.com/office/officeart/2005/8/layout/hProcess11"/>
    <dgm:cxn modelId="{41841E86-59BF-4855-8C72-F03A4FD08388}" srcId="{3EF64C82-7E8B-44C1-9CED-8A40B60FE014}" destId="{6F6919F9-1BD1-4DA5-ABE3-FFC087A7F321}" srcOrd="0" destOrd="0" parTransId="{51BB3625-39D8-4BEC-A364-7F95F4E5EA7B}" sibTransId="{134DC9D6-9BBD-40D8-B6A0-A1B2A2800E07}"/>
    <dgm:cxn modelId="{E01FD63C-8D6F-42AB-B3D8-9B9AAFEF67E7}" srcId="{3EF64C82-7E8B-44C1-9CED-8A40B60FE014}" destId="{CDCC2564-CA6F-4E10-98D6-7DDD813574F6}" srcOrd="2" destOrd="0" parTransId="{92439315-2287-42B2-A0C0-11F65BC8A5DA}" sibTransId="{59A9D531-658A-4F0D-89FA-392CA96BF63A}"/>
    <dgm:cxn modelId="{2E3B2AE9-3B8B-498C-9921-17F0C023D386}" type="presOf" srcId="{A1FDB1D5-DBB4-42DD-8604-C0D40A8B720E}" destId="{008C5657-9EA9-4BB1-9B53-BAA328BC0C80}" srcOrd="0" destOrd="0" presId="urn:microsoft.com/office/officeart/2005/8/layout/hProcess11"/>
    <dgm:cxn modelId="{1BB27826-F7CD-42C8-A446-B774498B637A}" type="presOf" srcId="{CDCC2564-CA6F-4E10-98D6-7DDD813574F6}" destId="{A80BDE90-B97B-412F-AE54-8413DFCC0F66}" srcOrd="0" destOrd="0" presId="urn:microsoft.com/office/officeart/2005/8/layout/hProcess11"/>
    <dgm:cxn modelId="{DBD95558-98DD-4281-BA17-140D93F697DB}" type="presOf" srcId="{5E2D0B00-CA2E-4EAF-B73A-FB8A48F09C41}" destId="{C14563AA-F0E2-4FE6-B9D9-F2112EB6BC57}" srcOrd="0" destOrd="0" presId="urn:microsoft.com/office/officeart/2005/8/layout/hProcess11"/>
    <dgm:cxn modelId="{98B8F2EE-95F7-4F38-8C4F-98F1CD459E55}" type="presOf" srcId="{3EF64C82-7E8B-44C1-9CED-8A40B60FE014}" destId="{98F24FAA-2083-4292-800C-FF7C150B64DA}" srcOrd="0" destOrd="0" presId="urn:microsoft.com/office/officeart/2005/8/layout/hProcess11"/>
    <dgm:cxn modelId="{2B27C800-630D-4FD9-B558-7D003D533286}" srcId="{3EF64C82-7E8B-44C1-9CED-8A40B60FE014}" destId="{5E2D0B00-CA2E-4EAF-B73A-FB8A48F09C41}" srcOrd="1" destOrd="0" parTransId="{8450044B-D1E0-4DB9-BE8F-4CC5BF7EEBE0}" sibTransId="{6B0F30F3-EADC-4707-8051-699EF51AEEE3}"/>
    <dgm:cxn modelId="{83DB6D2C-D0EA-4359-AC7B-E2E113ECD73D}" srcId="{3EF64C82-7E8B-44C1-9CED-8A40B60FE014}" destId="{A1FDB1D5-DBB4-42DD-8604-C0D40A8B720E}" srcOrd="3" destOrd="0" parTransId="{4FAF54F9-6FA7-4ABC-932D-3FB5A339D9F4}" sibTransId="{922D39EA-1554-4848-9CD2-410D5E06F879}"/>
    <dgm:cxn modelId="{E315F197-CEDC-40A2-B496-D844C7012D5C}" type="presParOf" srcId="{98F24FAA-2083-4292-800C-FF7C150B64DA}" destId="{2C63FDFC-F632-4705-99EF-BF6798443714}" srcOrd="0" destOrd="0" presId="urn:microsoft.com/office/officeart/2005/8/layout/hProcess11"/>
    <dgm:cxn modelId="{6AACCC60-2047-465A-AACE-CFEFF83F6A35}" type="presParOf" srcId="{98F24FAA-2083-4292-800C-FF7C150B64DA}" destId="{1B61C2D8-888D-45F7-BB37-16D05605F39B}" srcOrd="1" destOrd="0" presId="urn:microsoft.com/office/officeart/2005/8/layout/hProcess11"/>
    <dgm:cxn modelId="{C715D32A-D8F6-43F8-AE9D-5CA4BA162D59}" type="presParOf" srcId="{1B61C2D8-888D-45F7-BB37-16D05605F39B}" destId="{4AE66DDB-F846-4D31-B62F-27AC10783555}" srcOrd="0" destOrd="0" presId="urn:microsoft.com/office/officeart/2005/8/layout/hProcess11"/>
    <dgm:cxn modelId="{828B39A5-0447-433D-943F-42A819B6F5CB}" type="presParOf" srcId="{4AE66DDB-F846-4D31-B62F-27AC10783555}" destId="{EAC1DD31-9810-4D79-8BFD-049F72CE50BE}" srcOrd="0" destOrd="0" presId="urn:microsoft.com/office/officeart/2005/8/layout/hProcess11"/>
    <dgm:cxn modelId="{05852200-B09F-4608-9D6A-7403AECB3C47}" type="presParOf" srcId="{4AE66DDB-F846-4D31-B62F-27AC10783555}" destId="{22B01F77-FFB9-49F2-81F0-4C1B269B11D8}" srcOrd="1" destOrd="0" presId="urn:microsoft.com/office/officeart/2005/8/layout/hProcess11"/>
    <dgm:cxn modelId="{781621EE-27C5-4C25-95DF-4EB6B51E0F00}" type="presParOf" srcId="{4AE66DDB-F846-4D31-B62F-27AC10783555}" destId="{A55412BA-8EAE-4F55-B2EC-6E352EA1558F}" srcOrd="2" destOrd="0" presId="urn:microsoft.com/office/officeart/2005/8/layout/hProcess11"/>
    <dgm:cxn modelId="{1F6FFC40-B0EB-4ACC-81C2-F5D734D7BC7E}" type="presParOf" srcId="{1B61C2D8-888D-45F7-BB37-16D05605F39B}" destId="{A73E60A5-5D92-4A34-B2CE-C84C534D72D8}" srcOrd="1" destOrd="0" presId="urn:microsoft.com/office/officeart/2005/8/layout/hProcess11"/>
    <dgm:cxn modelId="{6DBAA585-E202-475B-BDD6-0202D2546F5D}" type="presParOf" srcId="{1B61C2D8-888D-45F7-BB37-16D05605F39B}" destId="{3C00B3C3-FA38-4C2E-82A9-AA370E784BCB}" srcOrd="2" destOrd="0" presId="urn:microsoft.com/office/officeart/2005/8/layout/hProcess11"/>
    <dgm:cxn modelId="{E56D674C-5217-44C5-AE6E-96DCDF23882B}" type="presParOf" srcId="{3C00B3C3-FA38-4C2E-82A9-AA370E784BCB}" destId="{C14563AA-F0E2-4FE6-B9D9-F2112EB6BC57}" srcOrd="0" destOrd="0" presId="urn:microsoft.com/office/officeart/2005/8/layout/hProcess11"/>
    <dgm:cxn modelId="{D0E3E824-6EF6-4E28-9B22-F9E38919B9DA}" type="presParOf" srcId="{3C00B3C3-FA38-4C2E-82A9-AA370E784BCB}" destId="{7F73B8C6-ABD7-46A0-966E-175D70D6160C}" srcOrd="1" destOrd="0" presId="urn:microsoft.com/office/officeart/2005/8/layout/hProcess11"/>
    <dgm:cxn modelId="{66064065-3CE0-4282-83D2-EC68B78CCB41}" type="presParOf" srcId="{3C00B3C3-FA38-4C2E-82A9-AA370E784BCB}" destId="{D115F5B4-A21B-4EA6-AA49-67A4EBC7EC72}" srcOrd="2" destOrd="0" presId="urn:microsoft.com/office/officeart/2005/8/layout/hProcess11"/>
    <dgm:cxn modelId="{0780F2DB-35F5-44A8-889D-707F00E377E0}" type="presParOf" srcId="{1B61C2D8-888D-45F7-BB37-16D05605F39B}" destId="{7C01C23C-A8E6-4999-99E9-2DB0A4021420}" srcOrd="3" destOrd="0" presId="urn:microsoft.com/office/officeart/2005/8/layout/hProcess11"/>
    <dgm:cxn modelId="{B6370CB5-26D1-43E3-8C19-B5AA4112F539}" type="presParOf" srcId="{1B61C2D8-888D-45F7-BB37-16D05605F39B}" destId="{973ADFF9-12A8-4BFE-8051-131CE7B1181E}" srcOrd="4" destOrd="0" presId="urn:microsoft.com/office/officeart/2005/8/layout/hProcess11"/>
    <dgm:cxn modelId="{81BFED2D-C9F5-436C-BCB5-5F3E3C438201}" type="presParOf" srcId="{973ADFF9-12A8-4BFE-8051-131CE7B1181E}" destId="{A80BDE90-B97B-412F-AE54-8413DFCC0F66}" srcOrd="0" destOrd="0" presId="urn:microsoft.com/office/officeart/2005/8/layout/hProcess11"/>
    <dgm:cxn modelId="{D9A2A644-9091-4725-A0D6-B0C421C3C0B7}" type="presParOf" srcId="{973ADFF9-12A8-4BFE-8051-131CE7B1181E}" destId="{1ACF7D02-166E-4B5A-BB2F-28E43CE37851}" srcOrd="1" destOrd="0" presId="urn:microsoft.com/office/officeart/2005/8/layout/hProcess11"/>
    <dgm:cxn modelId="{1399BAD6-C001-43FE-AAB0-A6F8396B3EFF}" type="presParOf" srcId="{973ADFF9-12A8-4BFE-8051-131CE7B1181E}" destId="{4996F3C7-85F0-434D-A5C4-7E721FC02F08}" srcOrd="2" destOrd="0" presId="urn:microsoft.com/office/officeart/2005/8/layout/hProcess11"/>
    <dgm:cxn modelId="{D4C1E2DB-B510-4115-87FF-81102E0AEB45}" type="presParOf" srcId="{1B61C2D8-888D-45F7-BB37-16D05605F39B}" destId="{81D9CF05-8F48-4CAE-A8C0-37B00EA7A192}" srcOrd="5" destOrd="0" presId="urn:microsoft.com/office/officeart/2005/8/layout/hProcess11"/>
    <dgm:cxn modelId="{72384CAB-F5B7-4C93-BB18-42E3CB8CE6B3}" type="presParOf" srcId="{1B61C2D8-888D-45F7-BB37-16D05605F39B}" destId="{61CDAE1D-C9B4-4077-99CF-3F90E0B7EF40}" srcOrd="6" destOrd="0" presId="urn:microsoft.com/office/officeart/2005/8/layout/hProcess11"/>
    <dgm:cxn modelId="{45936440-8D3D-4E8A-A7BE-7024D1DD9F28}" type="presParOf" srcId="{61CDAE1D-C9B4-4077-99CF-3F90E0B7EF40}" destId="{008C5657-9EA9-4BB1-9B53-BAA328BC0C80}" srcOrd="0" destOrd="0" presId="urn:microsoft.com/office/officeart/2005/8/layout/hProcess11"/>
    <dgm:cxn modelId="{651379E9-F169-459E-905C-151DA3A3571E}" type="presParOf" srcId="{61CDAE1D-C9B4-4077-99CF-3F90E0B7EF40}" destId="{5D756EAF-2CAA-476E-BFE7-AE0808EC4609}" srcOrd="1" destOrd="0" presId="urn:microsoft.com/office/officeart/2005/8/layout/hProcess11"/>
    <dgm:cxn modelId="{DBFEA65C-9D6B-477F-8E95-F2FF44408B83}" type="presParOf" srcId="{61CDAE1D-C9B4-4077-99CF-3F90E0B7EF40}" destId="{6D47373D-51A1-43BF-832B-CE6495DD9F60}" srcOrd="2" destOrd="0" presId="urn:microsoft.com/office/officeart/2005/8/layout/hProcess11"/>
    <dgm:cxn modelId="{59BF6791-AAF9-40EB-82EE-582DC34532F3}" type="presParOf" srcId="{1B61C2D8-888D-45F7-BB37-16D05605F39B}" destId="{03AB65BB-418B-47E3-8815-106490AEE9C7}" srcOrd="7" destOrd="0" presId="urn:microsoft.com/office/officeart/2005/8/layout/hProcess11"/>
    <dgm:cxn modelId="{473C6E77-0E54-49B2-85B4-0B30F0A13FD1}" type="presParOf" srcId="{1B61C2D8-888D-45F7-BB37-16D05605F39B}" destId="{5217E2B0-227D-4574-A147-4AACBC8CB6C9}" srcOrd="8" destOrd="0" presId="urn:microsoft.com/office/officeart/2005/8/layout/hProcess11"/>
    <dgm:cxn modelId="{E5B8E56E-A0F4-4496-B4CA-FB27D38A0598}" type="presParOf" srcId="{5217E2B0-227D-4574-A147-4AACBC8CB6C9}" destId="{4B52962E-22DA-4256-9EFF-F817118F3500}" srcOrd="0" destOrd="0" presId="urn:microsoft.com/office/officeart/2005/8/layout/hProcess11"/>
    <dgm:cxn modelId="{85255BDB-0A3F-42EE-B544-08742180CFBB}" type="presParOf" srcId="{5217E2B0-227D-4574-A147-4AACBC8CB6C9}" destId="{AE126F8C-D8A6-4B0D-9BA0-4EB400782C1B}" srcOrd="1" destOrd="0" presId="urn:microsoft.com/office/officeart/2005/8/layout/hProcess11"/>
    <dgm:cxn modelId="{FF68150D-3F14-4238-8407-66C8F162863F}" type="presParOf" srcId="{5217E2B0-227D-4574-A147-4AACBC8CB6C9}" destId="{6917A615-F5ED-4B6B-AAC1-2026270F472B}" srcOrd="2" destOrd="0" presId="urn:microsoft.com/office/officeart/2005/8/layout/hProcess11"/>
    <dgm:cxn modelId="{4E9F72C6-D510-4BC7-A9DC-211E57896B84}" type="presParOf" srcId="{1B61C2D8-888D-45F7-BB37-16D05605F39B}" destId="{B9A2A13E-B402-4D9C-93CF-E8A5434C7A1C}" srcOrd="9" destOrd="0" presId="urn:microsoft.com/office/officeart/2005/8/layout/hProcess11"/>
    <dgm:cxn modelId="{E6BFAA75-3C6F-498E-8982-03569BE71AA7}" type="presParOf" srcId="{1B61C2D8-888D-45F7-BB37-16D05605F39B}" destId="{7D5426B0-5280-4389-B05C-6AECC55449B8}" srcOrd="10" destOrd="0" presId="urn:microsoft.com/office/officeart/2005/8/layout/hProcess11"/>
    <dgm:cxn modelId="{D83D187A-F92D-44AA-ABDA-3D09133B3D02}" type="presParOf" srcId="{7D5426B0-5280-4389-B05C-6AECC55449B8}" destId="{D83A8E71-79B3-4ECF-9AC4-EEA24F4E3E16}" srcOrd="0" destOrd="0" presId="urn:microsoft.com/office/officeart/2005/8/layout/hProcess11"/>
    <dgm:cxn modelId="{9A3CEC45-04B3-40D9-A18E-5EAAFC11F3E1}" type="presParOf" srcId="{7D5426B0-5280-4389-B05C-6AECC55449B8}" destId="{01E4F57C-EC0D-4859-9F00-9F4FE08143F2}" srcOrd="1" destOrd="0" presId="urn:microsoft.com/office/officeart/2005/8/layout/hProcess11"/>
    <dgm:cxn modelId="{BDB8D29B-A828-48A6-A1E8-D3347FA47821}" type="presParOf" srcId="{7D5426B0-5280-4389-B05C-6AECC55449B8}" destId="{6542004D-8D42-47E8-845E-FD7C2178FD0C}" srcOrd="2" destOrd="0" presId="urn:microsoft.com/office/officeart/2005/8/layout/hProcess1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887C3CB-819B-4C10-BDF6-9150A9208EFB}" type="doc">
      <dgm:prSet loTypeId="urn:microsoft.com/office/officeart/2005/8/layout/process1" loCatId="process" qsTypeId="urn:microsoft.com/office/officeart/2005/8/quickstyle/simple5" qsCatId="simple" csTypeId="urn:microsoft.com/office/officeart/2005/8/colors/accent3_4" csCatId="accent3" phldr="1"/>
      <dgm:spPr/>
      <dgm:t>
        <a:bodyPr/>
        <a:lstStyle/>
        <a:p>
          <a:endParaRPr lang="fr-FR"/>
        </a:p>
      </dgm:t>
    </dgm:pt>
    <dgm:pt modelId="{5097E745-99CA-4179-942F-82254D4A2D02}">
      <dgm:prSet custT="1"/>
      <dgm:spPr/>
      <dgm:t>
        <a:bodyPr/>
        <a:lstStyle/>
        <a:p>
          <a:pPr rtl="0"/>
          <a:r>
            <a:rPr lang="de-DE" sz="1200" b="0" strike="noStrike" cap="none" baseline="0" dirty="0">
              <a:solidFill>
                <a:schemeClr val="tx1"/>
              </a:solidFill>
              <a:latin typeface="+mn-lt"/>
            </a:rPr>
            <a:t>Wähler begibt sich in die Wahlkabine</a:t>
          </a:r>
        </a:p>
      </dgm:t>
    </dgm:pt>
    <dgm:pt modelId="{CA4E408E-8D84-4B2B-BD46-09B0A222287C}" type="parTrans" cxnId="{702BD029-333F-45BA-9CDA-6640AC1B3A66}">
      <dgm:prSet/>
      <dgm:spPr/>
      <dgm:t>
        <a:bodyPr/>
        <a:lstStyle/>
        <a:p>
          <a:endParaRPr lang="fr-FR" sz="1400" b="0" cap="none" baseline="0">
            <a:solidFill>
              <a:schemeClr val="tx1"/>
            </a:solidFill>
            <a:effectLst/>
            <a:latin typeface="+mn-lt"/>
          </a:endParaRPr>
        </a:p>
      </dgm:t>
    </dgm:pt>
    <dgm:pt modelId="{2CC86102-9D58-42EF-8690-88C48FD7AEDA}" type="sibTrans" cxnId="{702BD029-333F-45BA-9CDA-6640AC1B3A66}">
      <dgm:prSet custT="1"/>
      <dgm:spPr/>
      <dgm:t>
        <a:bodyPr/>
        <a:lstStyle/>
        <a:p>
          <a:endParaRPr lang="fr-FR" sz="1400" b="0" cap="none" baseline="0">
            <a:solidFill>
              <a:schemeClr val="tx1"/>
            </a:solidFill>
            <a:effectLst/>
            <a:latin typeface="+mn-lt"/>
          </a:endParaRPr>
        </a:p>
      </dgm:t>
    </dgm:pt>
    <dgm:pt modelId="{96E1BD95-68F9-469A-89BD-222384BAEDAD}">
      <dgm:prSet custT="1"/>
      <dgm:spPr/>
      <dgm:t>
        <a:bodyPr/>
        <a:lstStyle/>
        <a:p>
          <a:pPr rtl="0"/>
          <a:r>
            <a:rPr lang="de-DE" sz="1200" b="0" strike="noStrike" cap="none" baseline="0" dirty="0">
              <a:solidFill>
                <a:schemeClr val="tx1"/>
              </a:solidFill>
              <a:latin typeface="+mn-lt"/>
            </a:rPr>
            <a:t>Stimm-abgabe</a:t>
          </a:r>
        </a:p>
      </dgm:t>
    </dgm:pt>
    <dgm:pt modelId="{0109D7A8-687E-44AC-A679-C51318E94EFF}" type="parTrans" cxnId="{6CCB7FE6-BAB6-4DAF-8481-C7D0D9B03DFC}">
      <dgm:prSet/>
      <dgm:spPr/>
      <dgm:t>
        <a:bodyPr/>
        <a:lstStyle/>
        <a:p>
          <a:endParaRPr lang="fr-FR" sz="1400" b="0" cap="none" baseline="0">
            <a:solidFill>
              <a:schemeClr val="tx1"/>
            </a:solidFill>
            <a:effectLst/>
            <a:latin typeface="+mn-lt"/>
          </a:endParaRPr>
        </a:p>
      </dgm:t>
    </dgm:pt>
    <dgm:pt modelId="{E9D572F0-5E0E-402D-ADC8-0CFBB91BEDBA}" type="sibTrans" cxnId="{6CCB7FE6-BAB6-4DAF-8481-C7D0D9B03DFC}">
      <dgm:prSet custT="1"/>
      <dgm:spPr/>
      <dgm:t>
        <a:bodyPr/>
        <a:lstStyle/>
        <a:p>
          <a:endParaRPr lang="fr-FR" sz="1400" b="0" cap="none" baseline="0">
            <a:solidFill>
              <a:schemeClr val="tx1"/>
            </a:solidFill>
            <a:effectLst/>
            <a:latin typeface="+mn-lt"/>
          </a:endParaRPr>
        </a:p>
      </dgm:t>
    </dgm:pt>
    <dgm:pt modelId="{BBDF0D60-CCB3-43C9-9EE4-3C6F89861BC5}">
      <dgm:prSet custT="1"/>
      <dgm:spPr/>
      <dgm:t>
        <a:bodyPr/>
        <a:lstStyle/>
        <a:p>
          <a:r>
            <a:rPr lang="de-DE" sz="1200" b="0" cap="none" baseline="0" dirty="0">
              <a:solidFill>
                <a:schemeClr val="tx1"/>
              </a:solidFill>
              <a:latin typeface="+mn-lt"/>
            </a:rPr>
            <a:t>Dann wird der Wähler über den Computer aufgefordert, seinen Stimmzettel in der Mitte zu falten (bedruckte Seite nach innen) und seine Chipkarte herauszunehmen.</a:t>
          </a:r>
        </a:p>
      </dgm:t>
    </dgm:pt>
    <dgm:pt modelId="{E71C01FF-39E1-4462-87D3-5EA4411D683A}" type="parTrans" cxnId="{3EBB6EFF-90D6-485F-9C79-DB6D6B9DC709}">
      <dgm:prSet/>
      <dgm:spPr/>
      <dgm:t>
        <a:bodyPr/>
        <a:lstStyle/>
        <a:p>
          <a:endParaRPr lang="fr-FR" sz="1400" b="0" cap="none" baseline="0">
            <a:solidFill>
              <a:schemeClr val="tx1"/>
            </a:solidFill>
            <a:latin typeface="+mn-lt"/>
          </a:endParaRPr>
        </a:p>
      </dgm:t>
    </dgm:pt>
    <dgm:pt modelId="{320CF5EC-ADE2-4EDD-9800-9933E072AA33}" type="sibTrans" cxnId="{3EBB6EFF-90D6-485F-9C79-DB6D6B9DC709}">
      <dgm:prSet custT="1"/>
      <dgm:spPr/>
      <dgm:t>
        <a:bodyPr/>
        <a:lstStyle/>
        <a:p>
          <a:endParaRPr lang="fr-FR" sz="1400" b="0" cap="none" baseline="0">
            <a:solidFill>
              <a:schemeClr val="tx1"/>
            </a:solidFill>
            <a:latin typeface="+mn-lt"/>
          </a:endParaRPr>
        </a:p>
      </dgm:t>
    </dgm:pt>
    <dgm:pt modelId="{7432F82E-507C-4633-A3B1-BCF020A59EF6}">
      <dgm:prSet custT="1"/>
      <dgm:spPr/>
      <dgm:t>
        <a:bodyPr/>
        <a:lstStyle/>
        <a:p>
          <a:r>
            <a:rPr lang="de-DE" sz="1200" b="0" cap="none" baseline="0" dirty="0">
              <a:solidFill>
                <a:schemeClr val="tx1"/>
              </a:solidFill>
              <a:latin typeface="+mn-lt"/>
            </a:rPr>
            <a:t>Auf dem Bildschirm des Wahlcomputers erscheinen die betreffende Wahl und die Listen.</a:t>
          </a:r>
        </a:p>
      </dgm:t>
    </dgm:pt>
    <dgm:pt modelId="{BACFDF8E-11F6-4473-985B-37E419219EF2}" type="parTrans" cxnId="{625D35C7-107A-4EB9-9641-FD0BC07FAFCE}">
      <dgm:prSet/>
      <dgm:spPr/>
      <dgm:t>
        <a:bodyPr/>
        <a:lstStyle/>
        <a:p>
          <a:endParaRPr lang="fr-FR" sz="1400" b="0" cap="none" baseline="0">
            <a:solidFill>
              <a:schemeClr val="tx1"/>
            </a:solidFill>
            <a:latin typeface="+mn-lt"/>
          </a:endParaRPr>
        </a:p>
      </dgm:t>
    </dgm:pt>
    <dgm:pt modelId="{D7725C55-9C87-4733-B8C0-EC28B91356AA}" type="sibTrans" cxnId="{625D35C7-107A-4EB9-9641-FD0BC07FAFCE}">
      <dgm:prSet custT="1"/>
      <dgm:spPr/>
      <dgm:t>
        <a:bodyPr/>
        <a:lstStyle/>
        <a:p>
          <a:endParaRPr lang="fr-FR" sz="1400" b="0" cap="none" baseline="0">
            <a:solidFill>
              <a:schemeClr val="tx1"/>
            </a:solidFill>
            <a:latin typeface="+mn-lt"/>
          </a:endParaRPr>
        </a:p>
      </dgm:t>
    </dgm:pt>
    <dgm:pt modelId="{B0898EAA-5C69-464A-A233-A04C29D57AE3}">
      <dgm:prSet custT="1"/>
      <dgm:spPr/>
      <dgm:t>
        <a:bodyPr/>
        <a:lstStyle/>
        <a:p>
          <a:r>
            <a:rPr lang="de-DE" sz="1200" b="0" strike="noStrike" cap="none" baseline="0" dirty="0">
              <a:solidFill>
                <a:schemeClr val="tx1"/>
              </a:solidFill>
              <a:latin typeface="+mn-lt"/>
            </a:rPr>
            <a:t>Drucken des Stimmzettels mit einem Barcode</a:t>
          </a:r>
        </a:p>
      </dgm:t>
    </dgm:pt>
    <dgm:pt modelId="{4B34F8E5-9945-47BE-93FB-EE0CA5737BC4}" type="parTrans" cxnId="{F7CC74CF-966A-4771-9556-D2393533E28B}">
      <dgm:prSet/>
      <dgm:spPr/>
      <dgm:t>
        <a:bodyPr/>
        <a:lstStyle/>
        <a:p>
          <a:endParaRPr lang="fr-FR" sz="1400" b="0" cap="none" baseline="0">
            <a:solidFill>
              <a:schemeClr val="tx1"/>
            </a:solidFill>
            <a:latin typeface="+mn-lt"/>
          </a:endParaRPr>
        </a:p>
      </dgm:t>
    </dgm:pt>
    <dgm:pt modelId="{47EE1F8F-6457-49D7-8787-FF3C3AF1C2EA}" type="sibTrans" cxnId="{F7CC74CF-966A-4771-9556-D2393533E28B}">
      <dgm:prSet custT="1"/>
      <dgm:spPr/>
      <dgm:t>
        <a:bodyPr/>
        <a:lstStyle/>
        <a:p>
          <a:endParaRPr lang="fr-FR" sz="1400" b="0" cap="none" baseline="0">
            <a:solidFill>
              <a:schemeClr val="tx1"/>
            </a:solidFill>
            <a:latin typeface="+mn-lt"/>
          </a:endParaRPr>
        </a:p>
      </dgm:t>
    </dgm:pt>
    <dgm:pt modelId="{2C19B200-158B-4226-85C3-B22179FE7781}">
      <dgm:prSet custT="1"/>
      <dgm:spPr/>
      <dgm:t>
        <a:bodyPr/>
        <a:lstStyle/>
        <a:p>
          <a:r>
            <a:rPr lang="de-DE" sz="1200" b="0" cap="none" baseline="0" dirty="0">
              <a:solidFill>
                <a:schemeClr val="tx1"/>
              </a:solidFill>
              <a:latin typeface="+mn-lt"/>
            </a:rPr>
            <a:t>Stimmzettel anhand des Lesegeräts der Urne scannen</a:t>
          </a:r>
        </a:p>
      </dgm:t>
    </dgm:pt>
    <dgm:pt modelId="{240C7FC5-DA3C-4722-B9E8-22221FEA2AD0}" type="parTrans" cxnId="{B5BBB96A-5E4C-4AAE-B6D1-C41637714F80}">
      <dgm:prSet/>
      <dgm:spPr/>
      <dgm:t>
        <a:bodyPr/>
        <a:lstStyle/>
        <a:p>
          <a:endParaRPr lang="fr-FR" sz="1400" b="0" cap="none" baseline="0">
            <a:solidFill>
              <a:schemeClr val="tx1"/>
            </a:solidFill>
            <a:latin typeface="+mn-lt"/>
          </a:endParaRPr>
        </a:p>
      </dgm:t>
    </dgm:pt>
    <dgm:pt modelId="{29BA9D28-0302-4C48-8913-0976198CE512}" type="sibTrans" cxnId="{B5BBB96A-5E4C-4AAE-B6D1-C41637714F80}">
      <dgm:prSet custT="1"/>
      <dgm:spPr/>
      <dgm:t>
        <a:bodyPr/>
        <a:lstStyle/>
        <a:p>
          <a:endParaRPr lang="fr-FR" sz="1400" b="0" cap="none" baseline="0">
            <a:solidFill>
              <a:schemeClr val="tx1"/>
            </a:solidFill>
            <a:latin typeface="+mn-lt"/>
          </a:endParaRPr>
        </a:p>
      </dgm:t>
    </dgm:pt>
    <dgm:pt modelId="{08A86378-2E50-4C89-88B7-E3D7F1B9089F}">
      <dgm:prSet custT="1"/>
      <dgm:spPr/>
      <dgm:t>
        <a:bodyPr/>
        <a:lstStyle/>
        <a:p>
          <a:r>
            <a:rPr lang="de-DE" sz="1200" b="0" strike="noStrike" cap="none" baseline="0" dirty="0">
              <a:solidFill>
                <a:schemeClr val="tx1"/>
              </a:solidFill>
              <a:latin typeface="+mn-lt"/>
            </a:rPr>
            <a:t>Stimmzettel in die Klappe der Urne stecken</a:t>
          </a:r>
        </a:p>
      </dgm:t>
    </dgm:pt>
    <dgm:pt modelId="{4B8A1732-9EB1-46B8-BB5F-8EE67122537B}" type="parTrans" cxnId="{B017FF9D-0298-43ED-80C9-22E36480488C}">
      <dgm:prSet/>
      <dgm:spPr/>
      <dgm:t>
        <a:bodyPr/>
        <a:lstStyle/>
        <a:p>
          <a:endParaRPr lang="fr-FR" sz="1400" b="0" cap="none" baseline="0">
            <a:solidFill>
              <a:schemeClr val="tx1"/>
            </a:solidFill>
            <a:latin typeface="+mn-lt"/>
          </a:endParaRPr>
        </a:p>
      </dgm:t>
    </dgm:pt>
    <dgm:pt modelId="{744C7D0B-3A06-40FD-A4AC-7A992F6D0A02}" type="sibTrans" cxnId="{B017FF9D-0298-43ED-80C9-22E36480488C}">
      <dgm:prSet/>
      <dgm:spPr/>
      <dgm:t>
        <a:bodyPr/>
        <a:lstStyle/>
        <a:p>
          <a:endParaRPr lang="fr-FR" sz="1400" b="0" cap="none" baseline="0">
            <a:solidFill>
              <a:schemeClr val="tx1"/>
            </a:solidFill>
            <a:latin typeface="+mn-lt"/>
          </a:endParaRPr>
        </a:p>
      </dgm:t>
    </dgm:pt>
    <dgm:pt modelId="{11A66E7B-BE05-4CFD-8006-85CD26ABDFE3}" type="pres">
      <dgm:prSet presAssocID="{5887C3CB-819B-4C10-BDF6-9150A9208EFB}" presName="Name0" presStyleCnt="0">
        <dgm:presLayoutVars>
          <dgm:dir/>
          <dgm:resizeHandles val="exact"/>
        </dgm:presLayoutVars>
      </dgm:prSet>
      <dgm:spPr/>
      <dgm:t>
        <a:bodyPr/>
        <a:lstStyle/>
        <a:p>
          <a:endParaRPr lang="fr-FR"/>
        </a:p>
      </dgm:t>
    </dgm:pt>
    <dgm:pt modelId="{9B6FB2FD-35AF-4255-8522-F9F4266AA7AF}" type="pres">
      <dgm:prSet presAssocID="{5097E745-99CA-4179-942F-82254D4A2D02}" presName="node" presStyleLbl="node1" presStyleIdx="0" presStyleCnt="7">
        <dgm:presLayoutVars>
          <dgm:bulletEnabled val="1"/>
        </dgm:presLayoutVars>
      </dgm:prSet>
      <dgm:spPr/>
      <dgm:t>
        <a:bodyPr/>
        <a:lstStyle/>
        <a:p>
          <a:endParaRPr lang="fr-FR"/>
        </a:p>
      </dgm:t>
    </dgm:pt>
    <dgm:pt modelId="{B454D7DC-9F90-4DD8-A309-20CABC477E44}" type="pres">
      <dgm:prSet presAssocID="{2CC86102-9D58-42EF-8690-88C48FD7AEDA}" presName="sibTrans" presStyleLbl="sibTrans2D1" presStyleIdx="0" presStyleCnt="6"/>
      <dgm:spPr/>
      <dgm:t>
        <a:bodyPr/>
        <a:lstStyle/>
        <a:p>
          <a:endParaRPr lang="fr-FR"/>
        </a:p>
      </dgm:t>
    </dgm:pt>
    <dgm:pt modelId="{A4A401F9-6034-4A3A-8653-BE3A8DE23B9B}" type="pres">
      <dgm:prSet presAssocID="{2CC86102-9D58-42EF-8690-88C48FD7AEDA}" presName="connectorText" presStyleLbl="sibTrans2D1" presStyleIdx="0" presStyleCnt="6"/>
      <dgm:spPr/>
      <dgm:t>
        <a:bodyPr/>
        <a:lstStyle/>
        <a:p>
          <a:endParaRPr lang="fr-FR"/>
        </a:p>
      </dgm:t>
    </dgm:pt>
    <dgm:pt modelId="{F482B864-F122-4D94-B5A3-2239FEF78D61}" type="pres">
      <dgm:prSet presAssocID="{96E1BD95-68F9-469A-89BD-222384BAEDAD}" presName="node" presStyleLbl="node1" presStyleIdx="1" presStyleCnt="7">
        <dgm:presLayoutVars>
          <dgm:bulletEnabled val="1"/>
        </dgm:presLayoutVars>
      </dgm:prSet>
      <dgm:spPr/>
      <dgm:t>
        <a:bodyPr/>
        <a:lstStyle/>
        <a:p>
          <a:endParaRPr lang="fr-FR"/>
        </a:p>
      </dgm:t>
    </dgm:pt>
    <dgm:pt modelId="{58BCB9BA-9E89-4A88-AF11-81C3D092E809}" type="pres">
      <dgm:prSet presAssocID="{E9D572F0-5E0E-402D-ADC8-0CFBB91BEDBA}" presName="sibTrans" presStyleLbl="sibTrans2D1" presStyleIdx="1" presStyleCnt="6"/>
      <dgm:spPr/>
      <dgm:t>
        <a:bodyPr/>
        <a:lstStyle/>
        <a:p>
          <a:endParaRPr lang="fr-FR"/>
        </a:p>
      </dgm:t>
    </dgm:pt>
    <dgm:pt modelId="{7BFA0433-EAF3-4081-B2EC-DBB9B980FCBB}" type="pres">
      <dgm:prSet presAssocID="{E9D572F0-5E0E-402D-ADC8-0CFBB91BEDBA}" presName="connectorText" presStyleLbl="sibTrans2D1" presStyleIdx="1" presStyleCnt="6"/>
      <dgm:spPr/>
      <dgm:t>
        <a:bodyPr/>
        <a:lstStyle/>
        <a:p>
          <a:endParaRPr lang="fr-FR"/>
        </a:p>
      </dgm:t>
    </dgm:pt>
    <dgm:pt modelId="{9A2EED51-8675-4D1C-BE01-1D0279ECD357}" type="pres">
      <dgm:prSet presAssocID="{7432F82E-507C-4633-A3B1-BCF020A59EF6}" presName="node" presStyleLbl="node1" presStyleIdx="2" presStyleCnt="7" custScaleX="132327">
        <dgm:presLayoutVars>
          <dgm:bulletEnabled val="1"/>
        </dgm:presLayoutVars>
      </dgm:prSet>
      <dgm:spPr/>
      <dgm:t>
        <a:bodyPr/>
        <a:lstStyle/>
        <a:p>
          <a:endParaRPr lang="fr-FR"/>
        </a:p>
      </dgm:t>
    </dgm:pt>
    <dgm:pt modelId="{C365E503-1C8B-4E85-8522-6FBE6A0CBC58}" type="pres">
      <dgm:prSet presAssocID="{D7725C55-9C87-4733-B8C0-EC28B91356AA}" presName="sibTrans" presStyleLbl="sibTrans2D1" presStyleIdx="2" presStyleCnt="6"/>
      <dgm:spPr/>
      <dgm:t>
        <a:bodyPr/>
        <a:lstStyle/>
        <a:p>
          <a:endParaRPr lang="fr-FR"/>
        </a:p>
      </dgm:t>
    </dgm:pt>
    <dgm:pt modelId="{AFBD1B78-D016-413C-A6B1-E9467D2FCC50}" type="pres">
      <dgm:prSet presAssocID="{D7725C55-9C87-4733-B8C0-EC28B91356AA}" presName="connectorText" presStyleLbl="sibTrans2D1" presStyleIdx="2" presStyleCnt="6"/>
      <dgm:spPr/>
      <dgm:t>
        <a:bodyPr/>
        <a:lstStyle/>
        <a:p>
          <a:endParaRPr lang="fr-FR"/>
        </a:p>
      </dgm:t>
    </dgm:pt>
    <dgm:pt modelId="{305AEB03-2E58-49C2-AB7E-9A256C181E78}" type="pres">
      <dgm:prSet presAssocID="{B0898EAA-5C69-464A-A233-A04C29D57AE3}" presName="node" presStyleLbl="node1" presStyleIdx="3" presStyleCnt="7" custScaleX="124669">
        <dgm:presLayoutVars>
          <dgm:bulletEnabled val="1"/>
        </dgm:presLayoutVars>
      </dgm:prSet>
      <dgm:spPr/>
      <dgm:t>
        <a:bodyPr/>
        <a:lstStyle/>
        <a:p>
          <a:endParaRPr lang="fr-FR"/>
        </a:p>
      </dgm:t>
    </dgm:pt>
    <dgm:pt modelId="{889202C2-7532-4E0D-B825-AA47C2A13449}" type="pres">
      <dgm:prSet presAssocID="{47EE1F8F-6457-49D7-8787-FF3C3AF1C2EA}" presName="sibTrans" presStyleLbl="sibTrans2D1" presStyleIdx="3" presStyleCnt="6"/>
      <dgm:spPr/>
      <dgm:t>
        <a:bodyPr/>
        <a:lstStyle/>
        <a:p>
          <a:endParaRPr lang="fr-FR"/>
        </a:p>
      </dgm:t>
    </dgm:pt>
    <dgm:pt modelId="{775CA42C-478E-4906-BB02-9541DFA12096}" type="pres">
      <dgm:prSet presAssocID="{47EE1F8F-6457-49D7-8787-FF3C3AF1C2EA}" presName="connectorText" presStyleLbl="sibTrans2D1" presStyleIdx="3" presStyleCnt="6"/>
      <dgm:spPr/>
      <dgm:t>
        <a:bodyPr/>
        <a:lstStyle/>
        <a:p>
          <a:endParaRPr lang="fr-FR"/>
        </a:p>
      </dgm:t>
    </dgm:pt>
    <dgm:pt modelId="{F453F9DC-6E3D-4955-8DAD-8D93537F3E82}" type="pres">
      <dgm:prSet presAssocID="{BBDF0D60-CCB3-43C9-9EE4-3C6F89861BC5}" presName="node" presStyleLbl="node1" presStyleIdx="4" presStyleCnt="7" custScaleX="215241">
        <dgm:presLayoutVars>
          <dgm:bulletEnabled val="1"/>
        </dgm:presLayoutVars>
      </dgm:prSet>
      <dgm:spPr/>
      <dgm:t>
        <a:bodyPr/>
        <a:lstStyle/>
        <a:p>
          <a:endParaRPr lang="fr-FR"/>
        </a:p>
      </dgm:t>
    </dgm:pt>
    <dgm:pt modelId="{8E61A8A1-1933-49F6-8311-F8B2C7882B3E}" type="pres">
      <dgm:prSet presAssocID="{320CF5EC-ADE2-4EDD-9800-9933E072AA33}" presName="sibTrans" presStyleLbl="sibTrans2D1" presStyleIdx="4" presStyleCnt="6"/>
      <dgm:spPr/>
      <dgm:t>
        <a:bodyPr/>
        <a:lstStyle/>
        <a:p>
          <a:endParaRPr lang="fr-FR"/>
        </a:p>
      </dgm:t>
    </dgm:pt>
    <dgm:pt modelId="{BE20A6C3-C55E-49EE-B98E-512D9420846E}" type="pres">
      <dgm:prSet presAssocID="{320CF5EC-ADE2-4EDD-9800-9933E072AA33}" presName="connectorText" presStyleLbl="sibTrans2D1" presStyleIdx="4" presStyleCnt="6"/>
      <dgm:spPr/>
      <dgm:t>
        <a:bodyPr/>
        <a:lstStyle/>
        <a:p>
          <a:endParaRPr lang="fr-FR"/>
        </a:p>
      </dgm:t>
    </dgm:pt>
    <dgm:pt modelId="{1C04B7E8-E4F4-4EE6-8825-1A597E6F5D04}" type="pres">
      <dgm:prSet presAssocID="{2C19B200-158B-4226-85C3-B22179FE7781}" presName="node" presStyleLbl="node1" presStyleIdx="5" presStyleCnt="7" custScaleX="152740">
        <dgm:presLayoutVars>
          <dgm:bulletEnabled val="1"/>
        </dgm:presLayoutVars>
      </dgm:prSet>
      <dgm:spPr/>
      <dgm:t>
        <a:bodyPr/>
        <a:lstStyle/>
        <a:p>
          <a:endParaRPr lang="fr-FR"/>
        </a:p>
      </dgm:t>
    </dgm:pt>
    <dgm:pt modelId="{80A9231F-B8E6-4E03-904E-1ABEA7F73C5C}" type="pres">
      <dgm:prSet presAssocID="{29BA9D28-0302-4C48-8913-0976198CE512}" presName="sibTrans" presStyleLbl="sibTrans2D1" presStyleIdx="5" presStyleCnt="6"/>
      <dgm:spPr/>
      <dgm:t>
        <a:bodyPr/>
        <a:lstStyle/>
        <a:p>
          <a:endParaRPr lang="fr-FR"/>
        </a:p>
      </dgm:t>
    </dgm:pt>
    <dgm:pt modelId="{ED2A81DC-B1D5-48E7-B7B7-0F8CCDE53ACD}" type="pres">
      <dgm:prSet presAssocID="{29BA9D28-0302-4C48-8913-0976198CE512}" presName="connectorText" presStyleLbl="sibTrans2D1" presStyleIdx="5" presStyleCnt="6"/>
      <dgm:spPr/>
      <dgm:t>
        <a:bodyPr/>
        <a:lstStyle/>
        <a:p>
          <a:endParaRPr lang="fr-FR"/>
        </a:p>
      </dgm:t>
    </dgm:pt>
    <dgm:pt modelId="{7F19496F-06C4-40CB-B8B0-81D747575AC3}" type="pres">
      <dgm:prSet presAssocID="{08A86378-2E50-4C89-88B7-E3D7F1B9089F}" presName="node" presStyleLbl="node1" presStyleIdx="6" presStyleCnt="7" custScaleX="117775">
        <dgm:presLayoutVars>
          <dgm:bulletEnabled val="1"/>
        </dgm:presLayoutVars>
      </dgm:prSet>
      <dgm:spPr/>
      <dgm:t>
        <a:bodyPr/>
        <a:lstStyle/>
        <a:p>
          <a:endParaRPr lang="fr-FR"/>
        </a:p>
      </dgm:t>
    </dgm:pt>
  </dgm:ptLst>
  <dgm:cxnLst>
    <dgm:cxn modelId="{C40E935F-A2BF-42BC-8FAB-027E9D0BDA99}" type="presOf" srcId="{320CF5EC-ADE2-4EDD-9800-9933E072AA33}" destId="{BE20A6C3-C55E-49EE-B98E-512D9420846E}" srcOrd="1" destOrd="0" presId="urn:microsoft.com/office/officeart/2005/8/layout/process1"/>
    <dgm:cxn modelId="{ACCB3D91-E107-4690-B4A8-E8F712580793}" type="presOf" srcId="{96E1BD95-68F9-469A-89BD-222384BAEDAD}" destId="{F482B864-F122-4D94-B5A3-2239FEF78D61}" srcOrd="0" destOrd="0" presId="urn:microsoft.com/office/officeart/2005/8/layout/process1"/>
    <dgm:cxn modelId="{3482304C-68DF-4702-A4EF-806D0721D676}" type="presOf" srcId="{D7725C55-9C87-4733-B8C0-EC28B91356AA}" destId="{AFBD1B78-D016-413C-A6B1-E9467D2FCC50}" srcOrd="1" destOrd="0" presId="urn:microsoft.com/office/officeart/2005/8/layout/process1"/>
    <dgm:cxn modelId="{DC0BA505-712D-4FE4-96A7-E6F8F0769898}" type="presOf" srcId="{47EE1F8F-6457-49D7-8787-FF3C3AF1C2EA}" destId="{889202C2-7532-4E0D-B825-AA47C2A13449}" srcOrd="0" destOrd="0" presId="urn:microsoft.com/office/officeart/2005/8/layout/process1"/>
    <dgm:cxn modelId="{BDBA56CB-4D39-48F3-8757-8B4AE3F3F6A1}" type="presOf" srcId="{29BA9D28-0302-4C48-8913-0976198CE512}" destId="{80A9231F-B8E6-4E03-904E-1ABEA7F73C5C}" srcOrd="0" destOrd="0" presId="urn:microsoft.com/office/officeart/2005/8/layout/process1"/>
    <dgm:cxn modelId="{18B1288B-9492-47D1-883B-21642895115E}" type="presOf" srcId="{2C19B200-158B-4226-85C3-B22179FE7781}" destId="{1C04B7E8-E4F4-4EE6-8825-1A597E6F5D04}" srcOrd="0" destOrd="0" presId="urn:microsoft.com/office/officeart/2005/8/layout/process1"/>
    <dgm:cxn modelId="{B5BBB96A-5E4C-4AAE-B6D1-C41637714F80}" srcId="{5887C3CB-819B-4C10-BDF6-9150A9208EFB}" destId="{2C19B200-158B-4226-85C3-B22179FE7781}" srcOrd="5" destOrd="0" parTransId="{240C7FC5-DA3C-4722-B9E8-22221FEA2AD0}" sibTransId="{29BA9D28-0302-4C48-8913-0976198CE512}"/>
    <dgm:cxn modelId="{EF2846D6-DA6A-42D0-AA72-2338F6768E24}" type="presOf" srcId="{5887C3CB-819B-4C10-BDF6-9150A9208EFB}" destId="{11A66E7B-BE05-4CFD-8006-85CD26ABDFE3}" srcOrd="0" destOrd="0" presId="urn:microsoft.com/office/officeart/2005/8/layout/process1"/>
    <dgm:cxn modelId="{122F4EF3-0DC5-4DA2-915F-B5747A1030F7}" type="presOf" srcId="{47EE1F8F-6457-49D7-8787-FF3C3AF1C2EA}" destId="{775CA42C-478E-4906-BB02-9541DFA12096}" srcOrd="1" destOrd="0" presId="urn:microsoft.com/office/officeart/2005/8/layout/process1"/>
    <dgm:cxn modelId="{B017FF9D-0298-43ED-80C9-22E36480488C}" srcId="{5887C3CB-819B-4C10-BDF6-9150A9208EFB}" destId="{08A86378-2E50-4C89-88B7-E3D7F1B9089F}" srcOrd="6" destOrd="0" parTransId="{4B8A1732-9EB1-46B8-BB5F-8EE67122537B}" sibTransId="{744C7D0B-3A06-40FD-A4AC-7A992F6D0A02}"/>
    <dgm:cxn modelId="{ACA17C07-A61B-42C9-81E8-D7D4896B1FE4}" type="presOf" srcId="{08A86378-2E50-4C89-88B7-E3D7F1B9089F}" destId="{7F19496F-06C4-40CB-B8B0-81D747575AC3}" srcOrd="0" destOrd="0" presId="urn:microsoft.com/office/officeart/2005/8/layout/process1"/>
    <dgm:cxn modelId="{DBC07765-4A3A-4AE0-8D73-0A60B752EED7}" type="presOf" srcId="{320CF5EC-ADE2-4EDD-9800-9933E072AA33}" destId="{8E61A8A1-1933-49F6-8311-F8B2C7882B3E}" srcOrd="0" destOrd="0" presId="urn:microsoft.com/office/officeart/2005/8/layout/process1"/>
    <dgm:cxn modelId="{F2F9725A-0569-4484-8537-242A655AE2FE}" type="presOf" srcId="{7432F82E-507C-4633-A3B1-BCF020A59EF6}" destId="{9A2EED51-8675-4D1C-BE01-1D0279ECD357}" srcOrd="0" destOrd="0" presId="urn:microsoft.com/office/officeart/2005/8/layout/process1"/>
    <dgm:cxn modelId="{F7CC74CF-966A-4771-9556-D2393533E28B}" srcId="{5887C3CB-819B-4C10-BDF6-9150A9208EFB}" destId="{B0898EAA-5C69-464A-A233-A04C29D57AE3}" srcOrd="3" destOrd="0" parTransId="{4B34F8E5-9945-47BE-93FB-EE0CA5737BC4}" sibTransId="{47EE1F8F-6457-49D7-8787-FF3C3AF1C2EA}"/>
    <dgm:cxn modelId="{0E5D5B07-B9E5-4FCC-B40C-37B762C835A5}" type="presOf" srcId="{B0898EAA-5C69-464A-A233-A04C29D57AE3}" destId="{305AEB03-2E58-49C2-AB7E-9A256C181E78}" srcOrd="0" destOrd="0" presId="urn:microsoft.com/office/officeart/2005/8/layout/process1"/>
    <dgm:cxn modelId="{6713ADCF-3E3B-425B-B63A-40441C8BE4A9}" type="presOf" srcId="{BBDF0D60-CCB3-43C9-9EE4-3C6F89861BC5}" destId="{F453F9DC-6E3D-4955-8DAD-8D93537F3E82}" srcOrd="0" destOrd="0" presId="urn:microsoft.com/office/officeart/2005/8/layout/process1"/>
    <dgm:cxn modelId="{D589069E-8C75-4FDA-B98E-AF62F5D0A4C5}" type="presOf" srcId="{2CC86102-9D58-42EF-8690-88C48FD7AEDA}" destId="{B454D7DC-9F90-4DD8-A309-20CABC477E44}" srcOrd="0" destOrd="0" presId="urn:microsoft.com/office/officeart/2005/8/layout/process1"/>
    <dgm:cxn modelId="{39E789EF-4B0F-4CF1-AC60-5E957DE33025}" type="presOf" srcId="{29BA9D28-0302-4C48-8913-0976198CE512}" destId="{ED2A81DC-B1D5-48E7-B7B7-0F8CCDE53ACD}" srcOrd="1" destOrd="0" presId="urn:microsoft.com/office/officeart/2005/8/layout/process1"/>
    <dgm:cxn modelId="{3EBB6EFF-90D6-485F-9C79-DB6D6B9DC709}" srcId="{5887C3CB-819B-4C10-BDF6-9150A9208EFB}" destId="{BBDF0D60-CCB3-43C9-9EE4-3C6F89861BC5}" srcOrd="4" destOrd="0" parTransId="{E71C01FF-39E1-4462-87D3-5EA4411D683A}" sibTransId="{320CF5EC-ADE2-4EDD-9800-9933E072AA33}"/>
    <dgm:cxn modelId="{276B909D-D0BA-4380-B1C7-7010A561937A}" type="presOf" srcId="{D7725C55-9C87-4733-B8C0-EC28B91356AA}" destId="{C365E503-1C8B-4E85-8522-6FBE6A0CBC58}" srcOrd="0" destOrd="0" presId="urn:microsoft.com/office/officeart/2005/8/layout/process1"/>
    <dgm:cxn modelId="{F1A9458E-9DB3-41DC-A9CF-D2AAC4B8190F}" type="presOf" srcId="{2CC86102-9D58-42EF-8690-88C48FD7AEDA}" destId="{A4A401F9-6034-4A3A-8653-BE3A8DE23B9B}" srcOrd="1" destOrd="0" presId="urn:microsoft.com/office/officeart/2005/8/layout/process1"/>
    <dgm:cxn modelId="{5087FDFB-43CA-490C-8AE6-0F055B57A264}" type="presOf" srcId="{5097E745-99CA-4179-942F-82254D4A2D02}" destId="{9B6FB2FD-35AF-4255-8522-F9F4266AA7AF}" srcOrd="0" destOrd="0" presId="urn:microsoft.com/office/officeart/2005/8/layout/process1"/>
    <dgm:cxn modelId="{702BD029-333F-45BA-9CDA-6640AC1B3A66}" srcId="{5887C3CB-819B-4C10-BDF6-9150A9208EFB}" destId="{5097E745-99CA-4179-942F-82254D4A2D02}" srcOrd="0" destOrd="0" parTransId="{CA4E408E-8D84-4B2B-BD46-09B0A222287C}" sibTransId="{2CC86102-9D58-42EF-8690-88C48FD7AEDA}"/>
    <dgm:cxn modelId="{625D35C7-107A-4EB9-9641-FD0BC07FAFCE}" srcId="{5887C3CB-819B-4C10-BDF6-9150A9208EFB}" destId="{7432F82E-507C-4633-A3B1-BCF020A59EF6}" srcOrd="2" destOrd="0" parTransId="{BACFDF8E-11F6-4473-985B-37E419219EF2}" sibTransId="{D7725C55-9C87-4733-B8C0-EC28B91356AA}"/>
    <dgm:cxn modelId="{2CE7EFAE-B7BF-4F4A-9597-4B476D7479AF}" type="presOf" srcId="{E9D572F0-5E0E-402D-ADC8-0CFBB91BEDBA}" destId="{58BCB9BA-9E89-4A88-AF11-81C3D092E809}" srcOrd="0" destOrd="0" presId="urn:microsoft.com/office/officeart/2005/8/layout/process1"/>
    <dgm:cxn modelId="{2A0D7365-3EF0-476A-BB99-351866AC87AC}" type="presOf" srcId="{E9D572F0-5E0E-402D-ADC8-0CFBB91BEDBA}" destId="{7BFA0433-EAF3-4081-B2EC-DBB9B980FCBB}" srcOrd="1" destOrd="0" presId="urn:microsoft.com/office/officeart/2005/8/layout/process1"/>
    <dgm:cxn modelId="{6CCB7FE6-BAB6-4DAF-8481-C7D0D9B03DFC}" srcId="{5887C3CB-819B-4C10-BDF6-9150A9208EFB}" destId="{96E1BD95-68F9-469A-89BD-222384BAEDAD}" srcOrd="1" destOrd="0" parTransId="{0109D7A8-687E-44AC-A679-C51318E94EFF}" sibTransId="{E9D572F0-5E0E-402D-ADC8-0CFBB91BEDBA}"/>
    <dgm:cxn modelId="{FE9658A7-078C-484B-944D-B8C36AFD9636}" type="presParOf" srcId="{11A66E7B-BE05-4CFD-8006-85CD26ABDFE3}" destId="{9B6FB2FD-35AF-4255-8522-F9F4266AA7AF}" srcOrd="0" destOrd="0" presId="urn:microsoft.com/office/officeart/2005/8/layout/process1"/>
    <dgm:cxn modelId="{42E50FC6-4E9E-4287-98BA-52C82DCAB197}" type="presParOf" srcId="{11A66E7B-BE05-4CFD-8006-85CD26ABDFE3}" destId="{B454D7DC-9F90-4DD8-A309-20CABC477E44}" srcOrd="1" destOrd="0" presId="urn:microsoft.com/office/officeart/2005/8/layout/process1"/>
    <dgm:cxn modelId="{397252B9-CA42-4B75-87E4-7E322228878B}" type="presParOf" srcId="{B454D7DC-9F90-4DD8-A309-20CABC477E44}" destId="{A4A401F9-6034-4A3A-8653-BE3A8DE23B9B}" srcOrd="0" destOrd="0" presId="urn:microsoft.com/office/officeart/2005/8/layout/process1"/>
    <dgm:cxn modelId="{30B77651-C483-42B8-A8F0-2AD200D83366}" type="presParOf" srcId="{11A66E7B-BE05-4CFD-8006-85CD26ABDFE3}" destId="{F482B864-F122-4D94-B5A3-2239FEF78D61}" srcOrd="2" destOrd="0" presId="urn:microsoft.com/office/officeart/2005/8/layout/process1"/>
    <dgm:cxn modelId="{11FECA97-15A7-483A-9171-C04B2184DE54}" type="presParOf" srcId="{11A66E7B-BE05-4CFD-8006-85CD26ABDFE3}" destId="{58BCB9BA-9E89-4A88-AF11-81C3D092E809}" srcOrd="3" destOrd="0" presId="urn:microsoft.com/office/officeart/2005/8/layout/process1"/>
    <dgm:cxn modelId="{8A3AFED9-2BDA-4F33-8B4F-35E2D8EA3F63}" type="presParOf" srcId="{58BCB9BA-9E89-4A88-AF11-81C3D092E809}" destId="{7BFA0433-EAF3-4081-B2EC-DBB9B980FCBB}" srcOrd="0" destOrd="0" presId="urn:microsoft.com/office/officeart/2005/8/layout/process1"/>
    <dgm:cxn modelId="{F61EA5D1-74B8-48BC-B428-3CE9648A0AC4}" type="presParOf" srcId="{11A66E7B-BE05-4CFD-8006-85CD26ABDFE3}" destId="{9A2EED51-8675-4D1C-BE01-1D0279ECD357}" srcOrd="4" destOrd="0" presId="urn:microsoft.com/office/officeart/2005/8/layout/process1"/>
    <dgm:cxn modelId="{E2AD058E-AD21-4A3D-AD69-286AA5958662}" type="presParOf" srcId="{11A66E7B-BE05-4CFD-8006-85CD26ABDFE3}" destId="{C365E503-1C8B-4E85-8522-6FBE6A0CBC58}" srcOrd="5" destOrd="0" presId="urn:microsoft.com/office/officeart/2005/8/layout/process1"/>
    <dgm:cxn modelId="{F37624E2-3933-4240-8819-1A7AB86C3723}" type="presParOf" srcId="{C365E503-1C8B-4E85-8522-6FBE6A0CBC58}" destId="{AFBD1B78-D016-413C-A6B1-E9467D2FCC50}" srcOrd="0" destOrd="0" presId="urn:microsoft.com/office/officeart/2005/8/layout/process1"/>
    <dgm:cxn modelId="{F4FABDCA-67CD-469F-AAEE-5D9F91D4204D}" type="presParOf" srcId="{11A66E7B-BE05-4CFD-8006-85CD26ABDFE3}" destId="{305AEB03-2E58-49C2-AB7E-9A256C181E78}" srcOrd="6" destOrd="0" presId="urn:microsoft.com/office/officeart/2005/8/layout/process1"/>
    <dgm:cxn modelId="{CD3B3A34-4049-441E-B784-688C42F6F67B}" type="presParOf" srcId="{11A66E7B-BE05-4CFD-8006-85CD26ABDFE3}" destId="{889202C2-7532-4E0D-B825-AA47C2A13449}" srcOrd="7" destOrd="0" presId="urn:microsoft.com/office/officeart/2005/8/layout/process1"/>
    <dgm:cxn modelId="{72E726E8-A31B-4E12-9DF6-FC01D6D91DF0}" type="presParOf" srcId="{889202C2-7532-4E0D-B825-AA47C2A13449}" destId="{775CA42C-478E-4906-BB02-9541DFA12096}" srcOrd="0" destOrd="0" presId="urn:microsoft.com/office/officeart/2005/8/layout/process1"/>
    <dgm:cxn modelId="{C066F679-8BA9-47F3-A083-8FA23C5CF7A0}" type="presParOf" srcId="{11A66E7B-BE05-4CFD-8006-85CD26ABDFE3}" destId="{F453F9DC-6E3D-4955-8DAD-8D93537F3E82}" srcOrd="8" destOrd="0" presId="urn:microsoft.com/office/officeart/2005/8/layout/process1"/>
    <dgm:cxn modelId="{CC7B9CF9-F726-44B1-B147-78943E2932E3}" type="presParOf" srcId="{11A66E7B-BE05-4CFD-8006-85CD26ABDFE3}" destId="{8E61A8A1-1933-49F6-8311-F8B2C7882B3E}" srcOrd="9" destOrd="0" presId="urn:microsoft.com/office/officeart/2005/8/layout/process1"/>
    <dgm:cxn modelId="{892DF567-6177-4BA3-9313-A94F16EFF632}" type="presParOf" srcId="{8E61A8A1-1933-49F6-8311-F8B2C7882B3E}" destId="{BE20A6C3-C55E-49EE-B98E-512D9420846E}" srcOrd="0" destOrd="0" presId="urn:microsoft.com/office/officeart/2005/8/layout/process1"/>
    <dgm:cxn modelId="{BE1BBA80-2FB7-485A-8AA7-34EAC914CE29}" type="presParOf" srcId="{11A66E7B-BE05-4CFD-8006-85CD26ABDFE3}" destId="{1C04B7E8-E4F4-4EE6-8825-1A597E6F5D04}" srcOrd="10" destOrd="0" presId="urn:microsoft.com/office/officeart/2005/8/layout/process1"/>
    <dgm:cxn modelId="{AE15C3CD-9A8D-4D19-938D-8CCA38721D55}" type="presParOf" srcId="{11A66E7B-BE05-4CFD-8006-85CD26ABDFE3}" destId="{80A9231F-B8E6-4E03-904E-1ABEA7F73C5C}" srcOrd="11" destOrd="0" presId="urn:microsoft.com/office/officeart/2005/8/layout/process1"/>
    <dgm:cxn modelId="{01325A9D-808A-4F90-A70E-1E66A9011463}" type="presParOf" srcId="{80A9231F-B8E6-4E03-904E-1ABEA7F73C5C}" destId="{ED2A81DC-B1D5-48E7-B7B7-0F8CCDE53ACD}" srcOrd="0" destOrd="0" presId="urn:microsoft.com/office/officeart/2005/8/layout/process1"/>
    <dgm:cxn modelId="{52D2B32B-D5C1-4D3A-ABFC-2ACC058769FF}" type="presParOf" srcId="{11A66E7B-BE05-4CFD-8006-85CD26ABDFE3}" destId="{7F19496F-06C4-40CB-B8B0-81D747575AC3}" srcOrd="12" destOrd="0" presId="urn:microsoft.com/office/officeart/2005/8/layout/process1"/>
  </dgm:cxn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EAA0FC-7CEE-4620-9D82-5269EBF91F36}" type="doc">
      <dgm:prSet loTypeId="urn:microsoft.com/office/officeart/2005/8/layout/arrow6" loCatId="process" qsTypeId="urn:microsoft.com/office/officeart/2005/8/quickstyle/simple2" qsCatId="simple" csTypeId="urn:microsoft.com/office/officeart/2005/8/colors/accent0_2" csCatId="mainScheme" phldr="1"/>
      <dgm:spPr/>
      <dgm:t>
        <a:bodyPr/>
        <a:lstStyle/>
        <a:p>
          <a:endParaRPr lang="fr-FR"/>
        </a:p>
      </dgm:t>
    </dgm:pt>
    <dgm:pt modelId="{3CFF5D94-8CE9-4C07-B813-CEA7EC3D45E5}">
      <dgm:prSet phldrT="[Texte]"/>
      <dgm:spPr/>
      <dgm:t>
        <a:bodyPr/>
        <a:lstStyle/>
        <a:p>
          <a:r>
            <a:rPr lang="de-DE" dirty="0"/>
            <a:t>in </a:t>
          </a:r>
          <a:r>
            <a:rPr lang="de-DE" dirty="0">
              <a:solidFill>
                <a:srgbClr val="FF0000"/>
              </a:solidFill>
            </a:rPr>
            <a:t>Belgien</a:t>
          </a:r>
          <a:r>
            <a:rPr lang="de-DE" dirty="0"/>
            <a:t> ansässige Belgier mit einem Grund zur Rechtfertigung der Abwesenheit</a:t>
          </a:r>
        </a:p>
      </dgm:t>
    </dgm:pt>
    <dgm:pt modelId="{3CF55FB1-7BA6-4235-9C11-B87803C22335}" type="parTrans" cxnId="{4CF6F433-B688-4717-89C2-7609402A9988}">
      <dgm:prSet/>
      <dgm:spPr/>
      <dgm:t>
        <a:bodyPr/>
        <a:lstStyle/>
        <a:p>
          <a:endParaRPr lang="fr-FR"/>
        </a:p>
      </dgm:t>
    </dgm:pt>
    <dgm:pt modelId="{D83531E4-BB20-47C5-9250-6C6CC8620B7C}" type="sibTrans" cxnId="{4CF6F433-B688-4717-89C2-7609402A9988}">
      <dgm:prSet/>
      <dgm:spPr/>
      <dgm:t>
        <a:bodyPr/>
        <a:lstStyle/>
        <a:p>
          <a:endParaRPr lang="fr-FR"/>
        </a:p>
      </dgm:t>
    </dgm:pt>
    <dgm:pt modelId="{24A7E7D5-75DE-4296-9AAC-376C968C0E87}">
      <dgm:prSet phldrT="[Texte]"/>
      <dgm:spPr/>
      <dgm:t>
        <a:bodyPr/>
        <a:lstStyle/>
        <a:p>
          <a:r>
            <a:rPr lang="de-DE" dirty="0"/>
            <a:t>Belgier, die bei einem </a:t>
          </a:r>
          <a:r>
            <a:rPr lang="de-DE" dirty="0">
              <a:solidFill>
                <a:schemeClr val="accent4"/>
              </a:solidFill>
            </a:rPr>
            <a:t>Konsulat im Ausland</a:t>
          </a:r>
          <a:r>
            <a:rPr lang="de-DE" dirty="0"/>
            <a:t> eingetragen sind</a:t>
          </a:r>
        </a:p>
      </dgm:t>
    </dgm:pt>
    <dgm:pt modelId="{9C7A7C9E-3CC8-4DE7-B68B-4E2829D021BB}" type="parTrans" cxnId="{4191B5CE-04E3-45C8-B6DF-C2305C8797EB}">
      <dgm:prSet/>
      <dgm:spPr/>
      <dgm:t>
        <a:bodyPr/>
        <a:lstStyle/>
        <a:p>
          <a:endParaRPr lang="fr-FR"/>
        </a:p>
      </dgm:t>
    </dgm:pt>
    <dgm:pt modelId="{A2B7EAD6-EA43-462B-8177-87936E9E62E7}" type="sibTrans" cxnId="{4191B5CE-04E3-45C8-B6DF-C2305C8797EB}">
      <dgm:prSet/>
      <dgm:spPr/>
      <dgm:t>
        <a:bodyPr/>
        <a:lstStyle/>
        <a:p>
          <a:endParaRPr lang="fr-FR"/>
        </a:p>
      </dgm:t>
    </dgm:pt>
    <dgm:pt modelId="{D4EF7FED-D0D1-42EE-B591-9398E97CB3F0}" type="pres">
      <dgm:prSet presAssocID="{7FEAA0FC-7CEE-4620-9D82-5269EBF91F36}" presName="compositeShape" presStyleCnt="0">
        <dgm:presLayoutVars>
          <dgm:chMax val="2"/>
          <dgm:dir/>
          <dgm:resizeHandles val="exact"/>
        </dgm:presLayoutVars>
      </dgm:prSet>
      <dgm:spPr/>
      <dgm:t>
        <a:bodyPr/>
        <a:lstStyle/>
        <a:p>
          <a:endParaRPr lang="fr-FR"/>
        </a:p>
      </dgm:t>
    </dgm:pt>
    <dgm:pt modelId="{7CE7F20A-676F-4937-A06D-A1004E66008A}" type="pres">
      <dgm:prSet presAssocID="{7FEAA0FC-7CEE-4620-9D82-5269EBF91F36}" presName="ribbon" presStyleLbl="node1" presStyleIdx="0" presStyleCnt="1" custScaleX="113068"/>
      <dgm:spPr/>
    </dgm:pt>
    <dgm:pt modelId="{DB11B92E-998F-4913-8296-C71D207BF6AB}" type="pres">
      <dgm:prSet presAssocID="{7FEAA0FC-7CEE-4620-9D82-5269EBF91F36}" presName="leftArrowText" presStyleLbl="node1" presStyleIdx="0" presStyleCnt="1">
        <dgm:presLayoutVars>
          <dgm:chMax val="0"/>
          <dgm:bulletEnabled val="1"/>
        </dgm:presLayoutVars>
      </dgm:prSet>
      <dgm:spPr/>
      <dgm:t>
        <a:bodyPr/>
        <a:lstStyle/>
        <a:p>
          <a:endParaRPr lang="fr-FR"/>
        </a:p>
      </dgm:t>
    </dgm:pt>
    <dgm:pt modelId="{41E8EB43-A8F4-41B2-8755-BB18F40EC84C}" type="pres">
      <dgm:prSet presAssocID="{7FEAA0FC-7CEE-4620-9D82-5269EBF91F36}" presName="rightArrowText" presStyleLbl="node1" presStyleIdx="0" presStyleCnt="1">
        <dgm:presLayoutVars>
          <dgm:chMax val="0"/>
          <dgm:bulletEnabled val="1"/>
        </dgm:presLayoutVars>
      </dgm:prSet>
      <dgm:spPr/>
      <dgm:t>
        <a:bodyPr/>
        <a:lstStyle/>
        <a:p>
          <a:endParaRPr lang="fr-FR"/>
        </a:p>
      </dgm:t>
    </dgm:pt>
  </dgm:ptLst>
  <dgm:cxnLst>
    <dgm:cxn modelId="{3231B398-FA7F-47BD-829F-4D89C663F8BB}" type="presOf" srcId="{24A7E7D5-75DE-4296-9AAC-376C968C0E87}" destId="{41E8EB43-A8F4-41B2-8755-BB18F40EC84C}" srcOrd="0" destOrd="0" presId="urn:microsoft.com/office/officeart/2005/8/layout/arrow6"/>
    <dgm:cxn modelId="{BCA33D31-1677-4FCE-B3E0-9E04B18BF22E}" type="presOf" srcId="{7FEAA0FC-7CEE-4620-9D82-5269EBF91F36}" destId="{D4EF7FED-D0D1-42EE-B591-9398E97CB3F0}" srcOrd="0" destOrd="0" presId="urn:microsoft.com/office/officeart/2005/8/layout/arrow6"/>
    <dgm:cxn modelId="{4191B5CE-04E3-45C8-B6DF-C2305C8797EB}" srcId="{7FEAA0FC-7CEE-4620-9D82-5269EBF91F36}" destId="{24A7E7D5-75DE-4296-9AAC-376C968C0E87}" srcOrd="1" destOrd="0" parTransId="{9C7A7C9E-3CC8-4DE7-B68B-4E2829D021BB}" sibTransId="{A2B7EAD6-EA43-462B-8177-87936E9E62E7}"/>
    <dgm:cxn modelId="{9C24BF46-7F1A-4CC5-AF63-26856E6F6080}" type="presOf" srcId="{3CFF5D94-8CE9-4C07-B813-CEA7EC3D45E5}" destId="{DB11B92E-998F-4913-8296-C71D207BF6AB}" srcOrd="0" destOrd="0" presId="urn:microsoft.com/office/officeart/2005/8/layout/arrow6"/>
    <dgm:cxn modelId="{4CF6F433-B688-4717-89C2-7609402A9988}" srcId="{7FEAA0FC-7CEE-4620-9D82-5269EBF91F36}" destId="{3CFF5D94-8CE9-4C07-B813-CEA7EC3D45E5}" srcOrd="0" destOrd="0" parTransId="{3CF55FB1-7BA6-4235-9C11-B87803C22335}" sibTransId="{D83531E4-BB20-47C5-9250-6C6CC8620B7C}"/>
    <dgm:cxn modelId="{A3FEE985-6081-4C79-94DC-23E3253732E2}" type="presParOf" srcId="{D4EF7FED-D0D1-42EE-B591-9398E97CB3F0}" destId="{7CE7F20A-676F-4937-A06D-A1004E66008A}" srcOrd="0" destOrd="0" presId="urn:microsoft.com/office/officeart/2005/8/layout/arrow6"/>
    <dgm:cxn modelId="{52169F33-B01D-4D0D-9A90-15CB1254189B}" type="presParOf" srcId="{D4EF7FED-D0D1-42EE-B591-9398E97CB3F0}" destId="{DB11B92E-998F-4913-8296-C71D207BF6AB}" srcOrd="1" destOrd="0" presId="urn:microsoft.com/office/officeart/2005/8/layout/arrow6"/>
    <dgm:cxn modelId="{8E524057-C62F-4AB5-8A77-86D52908D8A2}" type="presParOf" srcId="{D4EF7FED-D0D1-42EE-B591-9398E97CB3F0}" destId="{41E8EB43-A8F4-41B2-8755-BB18F40EC84C}" srcOrd="2" destOrd="0" presId="urn:microsoft.com/office/officeart/2005/8/layout/arrow6"/>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1CCC7589-717C-4A74-8241-563C89BF6BDF}" type="doc">
      <dgm:prSet loTypeId="urn:microsoft.com/office/officeart/2005/8/layout/hProcess6" loCatId="process" qsTypeId="urn:microsoft.com/office/officeart/2005/8/quickstyle/simple5" qsCatId="simple" csTypeId="urn:microsoft.com/office/officeart/2005/8/colors/accent3_5" csCatId="accent3" phldr="1"/>
      <dgm:spPr/>
      <dgm:t>
        <a:bodyPr/>
        <a:lstStyle/>
        <a:p>
          <a:endParaRPr lang="fr-FR"/>
        </a:p>
      </dgm:t>
    </dgm:pt>
    <dgm:pt modelId="{B0F90ECA-26E7-4B9D-BFCE-2F1214AD7C6E}">
      <dgm:prSet custT="1"/>
      <dgm:spPr/>
      <dgm:t>
        <a:bodyPr/>
        <a:lstStyle/>
        <a:p>
          <a:pPr rtl="0"/>
          <a:r>
            <a:rPr lang="de-DE" sz="1200" b="0" dirty="0">
              <a:solidFill>
                <a:schemeClr val="tx1"/>
              </a:solidFill>
            </a:rPr>
            <a:t>Anschließend wählt der Bevollmächtigte im Wahlbüro des Vollmachtgebers an dessen Stelle.</a:t>
          </a:r>
        </a:p>
      </dgm:t>
    </dgm:pt>
    <dgm:pt modelId="{0FE41B22-3F2B-40EA-8EC2-7398709F6353}" type="parTrans" cxnId="{EC6328EC-7EF5-4A26-A236-4128C0355502}">
      <dgm:prSet/>
      <dgm:spPr/>
      <dgm:t>
        <a:bodyPr/>
        <a:lstStyle/>
        <a:p>
          <a:endParaRPr lang="fr-FR">
            <a:solidFill>
              <a:schemeClr val="tx1"/>
            </a:solidFill>
          </a:endParaRPr>
        </a:p>
      </dgm:t>
    </dgm:pt>
    <dgm:pt modelId="{18E27A23-B1A6-4182-BB70-553C53077E13}" type="sibTrans" cxnId="{EC6328EC-7EF5-4A26-A236-4128C0355502}">
      <dgm:prSet/>
      <dgm:spPr/>
      <dgm:t>
        <a:bodyPr/>
        <a:lstStyle/>
        <a:p>
          <a:endParaRPr lang="fr-FR">
            <a:solidFill>
              <a:schemeClr val="tx1"/>
            </a:solidFill>
          </a:endParaRPr>
        </a:p>
      </dgm:t>
    </dgm:pt>
    <dgm:pt modelId="{9DC1B8F8-1031-48FF-AE38-541CE9AFC38E}">
      <dgm:prSet custT="1"/>
      <dgm:spPr/>
      <dgm:t>
        <a:bodyPr/>
        <a:lstStyle/>
        <a:p>
          <a:r>
            <a:rPr lang="de-DE" sz="1200" dirty="0">
              <a:solidFill>
                <a:schemeClr val="tx1"/>
              </a:solidFill>
            </a:rPr>
            <a:t>Der Bevollmächtigte gibt zunächst seine Stimme in seinem eigenen Büro ab.</a:t>
          </a:r>
        </a:p>
      </dgm:t>
    </dgm:pt>
    <dgm:pt modelId="{43BB3A38-E2B4-4597-92EC-0C0DBC548FFF}" type="parTrans" cxnId="{64EA0B03-7E27-4067-AA53-D1683C22966C}">
      <dgm:prSet/>
      <dgm:spPr/>
      <dgm:t>
        <a:bodyPr/>
        <a:lstStyle/>
        <a:p>
          <a:endParaRPr lang="fr-FR">
            <a:solidFill>
              <a:schemeClr val="tx1"/>
            </a:solidFill>
          </a:endParaRPr>
        </a:p>
      </dgm:t>
    </dgm:pt>
    <dgm:pt modelId="{DF6EB67B-EBAE-4F29-84A4-87B94B889778}" type="sibTrans" cxnId="{64EA0B03-7E27-4067-AA53-D1683C22966C}">
      <dgm:prSet/>
      <dgm:spPr/>
      <dgm:t>
        <a:bodyPr/>
        <a:lstStyle/>
        <a:p>
          <a:endParaRPr lang="fr-FR">
            <a:solidFill>
              <a:schemeClr val="tx1"/>
            </a:solidFill>
          </a:endParaRPr>
        </a:p>
      </dgm:t>
    </dgm:pt>
    <dgm:pt modelId="{9BC03CBF-E07C-4795-8969-BAA99D4DC7C1}">
      <dgm:prSet custT="1"/>
      <dgm:spPr/>
      <dgm:t>
        <a:bodyPr/>
        <a:lstStyle/>
        <a:p>
          <a:r>
            <a:rPr lang="de-DE" sz="1200" dirty="0">
              <a:solidFill>
                <a:schemeClr val="tx1"/>
              </a:solidFill>
            </a:rPr>
            <a:t>Seine Wahlaufforderung wird dann mit dem Datumsstempel abgestempelt. </a:t>
          </a:r>
        </a:p>
      </dgm:t>
    </dgm:pt>
    <dgm:pt modelId="{5C71320E-72FE-4A21-B467-1D0C65AC079C}" type="parTrans" cxnId="{36EBEBB8-17A6-4C91-9B39-8D5830011FEF}">
      <dgm:prSet/>
      <dgm:spPr/>
      <dgm:t>
        <a:bodyPr/>
        <a:lstStyle/>
        <a:p>
          <a:endParaRPr lang="fr-FR"/>
        </a:p>
      </dgm:t>
    </dgm:pt>
    <dgm:pt modelId="{4052BD5D-A19B-459D-A03C-AB3808109690}" type="sibTrans" cxnId="{36EBEBB8-17A6-4C91-9B39-8D5830011FEF}">
      <dgm:prSet/>
      <dgm:spPr/>
      <dgm:t>
        <a:bodyPr/>
        <a:lstStyle/>
        <a:p>
          <a:endParaRPr lang="fr-FR"/>
        </a:p>
      </dgm:t>
    </dgm:pt>
    <dgm:pt modelId="{FEB7E326-1981-41A0-82A1-D6E0CCEBF347}">
      <dgm:prSet custT="1"/>
      <dgm:spPr/>
      <dgm:t>
        <a:bodyPr/>
        <a:lstStyle/>
        <a:p>
          <a:r>
            <a:rPr lang="de-DE" sz="1200" dirty="0"/>
            <a:t>Der Bevollmächtigte übergibt dem Vorsitzenden des Wahlbüros des Vollmachtgebers:</a:t>
          </a:r>
        </a:p>
      </dgm:t>
    </dgm:pt>
    <dgm:pt modelId="{30EC71EF-1920-4194-A1FF-C908FA4E67F4}" type="parTrans" cxnId="{D7DCE66E-2E9B-485D-8C6A-7E85676E878F}">
      <dgm:prSet/>
      <dgm:spPr/>
      <dgm:t>
        <a:bodyPr/>
        <a:lstStyle/>
        <a:p>
          <a:endParaRPr lang="fr-FR"/>
        </a:p>
      </dgm:t>
    </dgm:pt>
    <dgm:pt modelId="{D84C189C-7D44-4673-B2C9-47DF6408A761}" type="sibTrans" cxnId="{D7DCE66E-2E9B-485D-8C6A-7E85676E878F}">
      <dgm:prSet/>
      <dgm:spPr/>
      <dgm:t>
        <a:bodyPr/>
        <a:lstStyle/>
        <a:p>
          <a:endParaRPr lang="fr-FR"/>
        </a:p>
      </dgm:t>
    </dgm:pt>
    <dgm:pt modelId="{EF1F31B6-560D-44B5-8907-BFF605807C75}">
      <dgm:prSet custT="1"/>
      <dgm:spPr/>
      <dgm:t>
        <a:bodyPr/>
        <a:lstStyle/>
        <a:p>
          <a:r>
            <a:rPr lang="de-DE" sz="1200"/>
            <a:t>seine Wahlaufforderung, die bereits mit dem Datumsstempel abgestempelt wurde,</a:t>
          </a:r>
        </a:p>
      </dgm:t>
    </dgm:pt>
    <dgm:pt modelId="{A6C909EE-C852-46C3-A773-AD547FB11603}" type="parTrans" cxnId="{A29B458A-1112-4CFA-910F-9A122C7D2B7B}">
      <dgm:prSet/>
      <dgm:spPr/>
      <dgm:t>
        <a:bodyPr/>
        <a:lstStyle/>
        <a:p>
          <a:endParaRPr lang="fr-FR"/>
        </a:p>
      </dgm:t>
    </dgm:pt>
    <dgm:pt modelId="{4CCD8357-57EA-4A5D-A8F1-B3305269E1CB}" type="sibTrans" cxnId="{A29B458A-1112-4CFA-910F-9A122C7D2B7B}">
      <dgm:prSet/>
      <dgm:spPr/>
      <dgm:t>
        <a:bodyPr/>
        <a:lstStyle/>
        <a:p>
          <a:endParaRPr lang="fr-FR"/>
        </a:p>
      </dgm:t>
    </dgm:pt>
    <dgm:pt modelId="{B1D72C4E-D85B-4259-A687-749EC9155D37}">
      <dgm:prSet custT="1"/>
      <dgm:spPr/>
      <dgm:t>
        <a:bodyPr/>
        <a:lstStyle/>
        <a:p>
          <a:r>
            <a:rPr lang="de-DE" sz="1200"/>
            <a:t>das Vollmachtsformular, </a:t>
          </a:r>
        </a:p>
      </dgm:t>
    </dgm:pt>
    <dgm:pt modelId="{0AC6C2E1-6527-451E-97C9-D53D139520F6}" type="parTrans" cxnId="{2E717864-2E09-4477-8801-2C715822BB72}">
      <dgm:prSet/>
      <dgm:spPr/>
      <dgm:t>
        <a:bodyPr/>
        <a:lstStyle/>
        <a:p>
          <a:endParaRPr lang="fr-FR"/>
        </a:p>
      </dgm:t>
    </dgm:pt>
    <dgm:pt modelId="{5A75180A-4548-41F8-8B5D-585AA3B8DB90}" type="sibTrans" cxnId="{2E717864-2E09-4477-8801-2C715822BB72}">
      <dgm:prSet/>
      <dgm:spPr/>
      <dgm:t>
        <a:bodyPr/>
        <a:lstStyle/>
        <a:p>
          <a:endParaRPr lang="fr-FR"/>
        </a:p>
      </dgm:t>
    </dgm:pt>
    <dgm:pt modelId="{A7767C06-EEFC-4E13-A2F8-FF1D89CD4202}">
      <dgm:prSet custT="1"/>
      <dgm:spPr/>
      <dgm:t>
        <a:bodyPr/>
        <a:lstStyle/>
        <a:p>
          <a:r>
            <a:rPr lang="de-DE" sz="1200"/>
            <a:t>seinen eigenen Personalausweis.</a:t>
          </a:r>
        </a:p>
      </dgm:t>
    </dgm:pt>
    <dgm:pt modelId="{69F35AC4-E1B1-4644-8B0B-442EA4A0196D}" type="parTrans" cxnId="{38413B11-3122-4251-85B2-647C65B4FBAB}">
      <dgm:prSet/>
      <dgm:spPr/>
      <dgm:t>
        <a:bodyPr/>
        <a:lstStyle/>
        <a:p>
          <a:endParaRPr lang="fr-FR"/>
        </a:p>
      </dgm:t>
    </dgm:pt>
    <dgm:pt modelId="{6E421CE6-2064-40DF-82F4-11502096E7B2}" type="sibTrans" cxnId="{38413B11-3122-4251-85B2-647C65B4FBAB}">
      <dgm:prSet/>
      <dgm:spPr/>
      <dgm:t>
        <a:bodyPr/>
        <a:lstStyle/>
        <a:p>
          <a:endParaRPr lang="fr-FR"/>
        </a:p>
      </dgm:t>
    </dgm:pt>
    <dgm:pt modelId="{CFB273A2-91DE-4CAC-BC29-1B9173F204C2}" type="pres">
      <dgm:prSet presAssocID="{1CCC7589-717C-4A74-8241-563C89BF6BDF}" presName="theList" presStyleCnt="0">
        <dgm:presLayoutVars>
          <dgm:dir/>
          <dgm:animLvl val="lvl"/>
          <dgm:resizeHandles val="exact"/>
        </dgm:presLayoutVars>
      </dgm:prSet>
      <dgm:spPr/>
      <dgm:t>
        <a:bodyPr/>
        <a:lstStyle/>
        <a:p>
          <a:endParaRPr lang="fr-FR"/>
        </a:p>
      </dgm:t>
    </dgm:pt>
    <dgm:pt modelId="{807667F9-4134-4256-9EA6-38EBFA7F618B}" type="pres">
      <dgm:prSet presAssocID="{9DC1B8F8-1031-48FF-AE38-541CE9AFC38E}" presName="compNode" presStyleCnt="0"/>
      <dgm:spPr/>
    </dgm:pt>
    <dgm:pt modelId="{A4503534-EE9C-42AA-9174-4415E15250C4}" type="pres">
      <dgm:prSet presAssocID="{9DC1B8F8-1031-48FF-AE38-541CE9AFC38E}" presName="noGeometry" presStyleCnt="0"/>
      <dgm:spPr/>
    </dgm:pt>
    <dgm:pt modelId="{5C2E0400-ED5B-4928-9AD7-8CF3552FFF0B}" type="pres">
      <dgm:prSet presAssocID="{9DC1B8F8-1031-48FF-AE38-541CE9AFC38E}" presName="childTextVisible" presStyleLbl="bgAccFollowNode1" presStyleIdx="0" presStyleCnt="2" custScaleX="76539" custScaleY="58129" custLinFactNeighborX="-353" custLinFactNeighborY="503">
        <dgm:presLayoutVars>
          <dgm:bulletEnabled val="1"/>
        </dgm:presLayoutVars>
      </dgm:prSet>
      <dgm:spPr/>
      <dgm:t>
        <a:bodyPr/>
        <a:lstStyle/>
        <a:p>
          <a:endParaRPr lang="fr-FR"/>
        </a:p>
      </dgm:t>
    </dgm:pt>
    <dgm:pt modelId="{2BAB5E82-8FBB-4CA0-A009-9DDD4167B4A4}" type="pres">
      <dgm:prSet presAssocID="{9DC1B8F8-1031-48FF-AE38-541CE9AFC38E}" presName="childTextHidden" presStyleLbl="bgAccFollowNode1" presStyleIdx="0" presStyleCnt="2"/>
      <dgm:spPr/>
      <dgm:t>
        <a:bodyPr/>
        <a:lstStyle/>
        <a:p>
          <a:endParaRPr lang="fr-FR"/>
        </a:p>
      </dgm:t>
    </dgm:pt>
    <dgm:pt modelId="{9A187CD6-E264-43BA-99BE-EEF5FFEE8727}" type="pres">
      <dgm:prSet presAssocID="{9DC1B8F8-1031-48FF-AE38-541CE9AFC38E}" presName="parentText" presStyleLbl="node1" presStyleIdx="0" presStyleCnt="2" custScaleX="74738" custScaleY="70540" custLinFactNeighborX="26139" custLinFactNeighborY="1060">
        <dgm:presLayoutVars>
          <dgm:chMax val="1"/>
          <dgm:bulletEnabled val="1"/>
        </dgm:presLayoutVars>
      </dgm:prSet>
      <dgm:spPr/>
      <dgm:t>
        <a:bodyPr/>
        <a:lstStyle/>
        <a:p>
          <a:endParaRPr lang="fr-FR"/>
        </a:p>
      </dgm:t>
    </dgm:pt>
    <dgm:pt modelId="{209C31E9-BEB4-4F8D-A2AB-B4510BBD23DF}" type="pres">
      <dgm:prSet presAssocID="{9DC1B8F8-1031-48FF-AE38-541CE9AFC38E}" presName="aSpace" presStyleCnt="0"/>
      <dgm:spPr/>
    </dgm:pt>
    <dgm:pt modelId="{37FFEE53-D304-4B9B-A318-EC36A223B2B2}" type="pres">
      <dgm:prSet presAssocID="{B0F90ECA-26E7-4B9D-BFCE-2F1214AD7C6E}" presName="compNode" presStyleCnt="0"/>
      <dgm:spPr/>
    </dgm:pt>
    <dgm:pt modelId="{0F359ACA-A5A5-42BB-A97E-ECBA245DD421}" type="pres">
      <dgm:prSet presAssocID="{B0F90ECA-26E7-4B9D-BFCE-2F1214AD7C6E}" presName="noGeometry" presStyleCnt="0"/>
      <dgm:spPr/>
    </dgm:pt>
    <dgm:pt modelId="{73EFD8D4-6F47-4AA2-8E37-3163443758A3}" type="pres">
      <dgm:prSet presAssocID="{B0F90ECA-26E7-4B9D-BFCE-2F1214AD7C6E}" presName="childTextVisible" presStyleLbl="bgAccFollowNode1" presStyleIdx="1" presStyleCnt="2" custScaleY="60740" custLinFactNeighborX="-10398" custLinFactNeighborY="-1523">
        <dgm:presLayoutVars>
          <dgm:bulletEnabled val="1"/>
        </dgm:presLayoutVars>
      </dgm:prSet>
      <dgm:spPr/>
      <dgm:t>
        <a:bodyPr/>
        <a:lstStyle/>
        <a:p>
          <a:endParaRPr lang="fr-FR"/>
        </a:p>
      </dgm:t>
    </dgm:pt>
    <dgm:pt modelId="{14C302C9-F22C-400B-A77D-228AF6200B1A}" type="pres">
      <dgm:prSet presAssocID="{B0F90ECA-26E7-4B9D-BFCE-2F1214AD7C6E}" presName="childTextHidden" presStyleLbl="bgAccFollowNode1" presStyleIdx="1" presStyleCnt="2"/>
      <dgm:spPr/>
      <dgm:t>
        <a:bodyPr/>
        <a:lstStyle/>
        <a:p>
          <a:endParaRPr lang="fr-FR"/>
        </a:p>
      </dgm:t>
    </dgm:pt>
    <dgm:pt modelId="{CBFD8AD2-DFB0-4CD1-9BA1-5563E0CDF43E}" type="pres">
      <dgm:prSet presAssocID="{B0F90ECA-26E7-4B9D-BFCE-2F1214AD7C6E}" presName="parentText" presStyleLbl="node1" presStyleIdx="1" presStyleCnt="2" custScaleX="75943" custScaleY="74015" custLinFactNeighborX="-18898" custLinFactNeighborY="-1986">
        <dgm:presLayoutVars>
          <dgm:chMax val="1"/>
          <dgm:bulletEnabled val="1"/>
        </dgm:presLayoutVars>
      </dgm:prSet>
      <dgm:spPr/>
      <dgm:t>
        <a:bodyPr/>
        <a:lstStyle/>
        <a:p>
          <a:endParaRPr lang="fr-FR"/>
        </a:p>
      </dgm:t>
    </dgm:pt>
  </dgm:ptLst>
  <dgm:cxnLst>
    <dgm:cxn modelId="{B700FE7B-9194-4E1E-84E7-771968116FB2}" type="presOf" srcId="{FEB7E326-1981-41A0-82A1-D6E0CCEBF347}" destId="{73EFD8D4-6F47-4AA2-8E37-3163443758A3}" srcOrd="0" destOrd="0" presId="urn:microsoft.com/office/officeart/2005/8/layout/hProcess6"/>
    <dgm:cxn modelId="{0AE9AA82-8295-446B-A53E-59874191B371}" type="presOf" srcId="{B1D72C4E-D85B-4259-A687-749EC9155D37}" destId="{14C302C9-F22C-400B-A77D-228AF6200B1A}" srcOrd="1" destOrd="2" presId="urn:microsoft.com/office/officeart/2005/8/layout/hProcess6"/>
    <dgm:cxn modelId="{5FA374B6-DAA8-433D-965C-FFA923C92139}" type="presOf" srcId="{A7767C06-EEFC-4E13-A2F8-FF1D89CD4202}" destId="{73EFD8D4-6F47-4AA2-8E37-3163443758A3}" srcOrd="0" destOrd="3" presId="urn:microsoft.com/office/officeart/2005/8/layout/hProcess6"/>
    <dgm:cxn modelId="{586FF0C4-7ACA-4227-859E-DD6B97D4B1BB}" type="presOf" srcId="{1CCC7589-717C-4A74-8241-563C89BF6BDF}" destId="{CFB273A2-91DE-4CAC-BC29-1B9173F204C2}" srcOrd="0" destOrd="0" presId="urn:microsoft.com/office/officeart/2005/8/layout/hProcess6"/>
    <dgm:cxn modelId="{7878E04A-F451-48FC-A9B7-9999F7FEB0E9}" type="presOf" srcId="{B1D72C4E-D85B-4259-A687-749EC9155D37}" destId="{73EFD8D4-6F47-4AA2-8E37-3163443758A3}" srcOrd="0" destOrd="2" presId="urn:microsoft.com/office/officeart/2005/8/layout/hProcess6"/>
    <dgm:cxn modelId="{B7757B14-8604-4F63-A963-0F9A59C859E0}" type="presOf" srcId="{A7767C06-EEFC-4E13-A2F8-FF1D89CD4202}" destId="{14C302C9-F22C-400B-A77D-228AF6200B1A}" srcOrd="1" destOrd="3" presId="urn:microsoft.com/office/officeart/2005/8/layout/hProcess6"/>
    <dgm:cxn modelId="{64EA0B03-7E27-4067-AA53-D1683C22966C}" srcId="{1CCC7589-717C-4A74-8241-563C89BF6BDF}" destId="{9DC1B8F8-1031-48FF-AE38-541CE9AFC38E}" srcOrd="0" destOrd="0" parTransId="{43BB3A38-E2B4-4597-92EC-0C0DBC548FFF}" sibTransId="{DF6EB67B-EBAE-4F29-84A4-87B94B889778}"/>
    <dgm:cxn modelId="{C9DECA6E-0F1D-4FBA-85C9-2836E916647A}" type="presOf" srcId="{9BC03CBF-E07C-4795-8969-BAA99D4DC7C1}" destId="{5C2E0400-ED5B-4928-9AD7-8CF3552FFF0B}" srcOrd="0" destOrd="0" presId="urn:microsoft.com/office/officeart/2005/8/layout/hProcess6"/>
    <dgm:cxn modelId="{38413B11-3122-4251-85B2-647C65B4FBAB}" srcId="{FEB7E326-1981-41A0-82A1-D6E0CCEBF347}" destId="{A7767C06-EEFC-4E13-A2F8-FF1D89CD4202}" srcOrd="2" destOrd="0" parTransId="{69F35AC4-E1B1-4644-8B0B-442EA4A0196D}" sibTransId="{6E421CE6-2064-40DF-82F4-11502096E7B2}"/>
    <dgm:cxn modelId="{2E717864-2E09-4477-8801-2C715822BB72}" srcId="{FEB7E326-1981-41A0-82A1-D6E0CCEBF347}" destId="{B1D72C4E-D85B-4259-A687-749EC9155D37}" srcOrd="1" destOrd="0" parTransId="{0AC6C2E1-6527-451E-97C9-D53D139520F6}" sibTransId="{5A75180A-4548-41F8-8B5D-585AA3B8DB90}"/>
    <dgm:cxn modelId="{A29B458A-1112-4CFA-910F-9A122C7D2B7B}" srcId="{FEB7E326-1981-41A0-82A1-D6E0CCEBF347}" destId="{EF1F31B6-560D-44B5-8907-BFF605807C75}" srcOrd="0" destOrd="0" parTransId="{A6C909EE-C852-46C3-A773-AD547FB11603}" sibTransId="{4CCD8357-57EA-4A5D-A8F1-B3305269E1CB}"/>
    <dgm:cxn modelId="{85E4C358-35AD-4E4F-B370-18D0E8FB1A3F}" type="presOf" srcId="{FEB7E326-1981-41A0-82A1-D6E0CCEBF347}" destId="{14C302C9-F22C-400B-A77D-228AF6200B1A}" srcOrd="1" destOrd="0" presId="urn:microsoft.com/office/officeart/2005/8/layout/hProcess6"/>
    <dgm:cxn modelId="{9CAAAC31-6E9E-4379-8274-A4895D15CE4F}" type="presOf" srcId="{9DC1B8F8-1031-48FF-AE38-541CE9AFC38E}" destId="{9A187CD6-E264-43BA-99BE-EEF5FFEE8727}" srcOrd="0" destOrd="0" presId="urn:microsoft.com/office/officeart/2005/8/layout/hProcess6"/>
    <dgm:cxn modelId="{662E52E9-396E-4378-B563-D72489B2F8E7}" type="presOf" srcId="{EF1F31B6-560D-44B5-8907-BFF605807C75}" destId="{73EFD8D4-6F47-4AA2-8E37-3163443758A3}" srcOrd="0" destOrd="1" presId="urn:microsoft.com/office/officeart/2005/8/layout/hProcess6"/>
    <dgm:cxn modelId="{F5AFCAF1-3C1D-48AA-B26A-B06108350353}" type="presOf" srcId="{B0F90ECA-26E7-4B9D-BFCE-2F1214AD7C6E}" destId="{CBFD8AD2-DFB0-4CD1-9BA1-5563E0CDF43E}" srcOrd="0" destOrd="0" presId="urn:microsoft.com/office/officeart/2005/8/layout/hProcess6"/>
    <dgm:cxn modelId="{5C3813CE-A293-4F1B-8BDF-698E4B1891C6}" type="presOf" srcId="{9BC03CBF-E07C-4795-8969-BAA99D4DC7C1}" destId="{2BAB5E82-8FBB-4CA0-A009-9DDD4167B4A4}" srcOrd="1" destOrd="0" presId="urn:microsoft.com/office/officeart/2005/8/layout/hProcess6"/>
    <dgm:cxn modelId="{EC6328EC-7EF5-4A26-A236-4128C0355502}" srcId="{1CCC7589-717C-4A74-8241-563C89BF6BDF}" destId="{B0F90ECA-26E7-4B9D-BFCE-2F1214AD7C6E}" srcOrd="1" destOrd="0" parTransId="{0FE41B22-3F2B-40EA-8EC2-7398709F6353}" sibTransId="{18E27A23-B1A6-4182-BB70-553C53077E13}"/>
    <dgm:cxn modelId="{A7FF93AA-C547-4490-A968-A107FF1E47F1}" type="presOf" srcId="{EF1F31B6-560D-44B5-8907-BFF605807C75}" destId="{14C302C9-F22C-400B-A77D-228AF6200B1A}" srcOrd="1" destOrd="1" presId="urn:microsoft.com/office/officeart/2005/8/layout/hProcess6"/>
    <dgm:cxn modelId="{36EBEBB8-17A6-4C91-9B39-8D5830011FEF}" srcId="{9DC1B8F8-1031-48FF-AE38-541CE9AFC38E}" destId="{9BC03CBF-E07C-4795-8969-BAA99D4DC7C1}" srcOrd="0" destOrd="0" parTransId="{5C71320E-72FE-4A21-B467-1D0C65AC079C}" sibTransId="{4052BD5D-A19B-459D-A03C-AB3808109690}"/>
    <dgm:cxn modelId="{D7DCE66E-2E9B-485D-8C6A-7E85676E878F}" srcId="{B0F90ECA-26E7-4B9D-BFCE-2F1214AD7C6E}" destId="{FEB7E326-1981-41A0-82A1-D6E0CCEBF347}" srcOrd="0" destOrd="0" parTransId="{30EC71EF-1920-4194-A1FF-C908FA4E67F4}" sibTransId="{D84C189C-7D44-4673-B2C9-47DF6408A761}"/>
    <dgm:cxn modelId="{F0FC6C0D-760F-4B57-AE24-D8D4113731F5}" type="presParOf" srcId="{CFB273A2-91DE-4CAC-BC29-1B9173F204C2}" destId="{807667F9-4134-4256-9EA6-38EBFA7F618B}" srcOrd="0" destOrd="0" presId="urn:microsoft.com/office/officeart/2005/8/layout/hProcess6"/>
    <dgm:cxn modelId="{82634D16-64F0-4C3B-A7BF-98093AFFC477}" type="presParOf" srcId="{807667F9-4134-4256-9EA6-38EBFA7F618B}" destId="{A4503534-EE9C-42AA-9174-4415E15250C4}" srcOrd="0" destOrd="0" presId="urn:microsoft.com/office/officeart/2005/8/layout/hProcess6"/>
    <dgm:cxn modelId="{90CCDD7C-1205-40EC-998C-C15A67704CC7}" type="presParOf" srcId="{807667F9-4134-4256-9EA6-38EBFA7F618B}" destId="{5C2E0400-ED5B-4928-9AD7-8CF3552FFF0B}" srcOrd="1" destOrd="0" presId="urn:microsoft.com/office/officeart/2005/8/layout/hProcess6"/>
    <dgm:cxn modelId="{066EE163-4FB6-4A11-818C-D6BA865FF710}" type="presParOf" srcId="{807667F9-4134-4256-9EA6-38EBFA7F618B}" destId="{2BAB5E82-8FBB-4CA0-A009-9DDD4167B4A4}" srcOrd="2" destOrd="0" presId="urn:microsoft.com/office/officeart/2005/8/layout/hProcess6"/>
    <dgm:cxn modelId="{4C157846-C801-4BA5-9499-0C6C0B9A8701}" type="presParOf" srcId="{807667F9-4134-4256-9EA6-38EBFA7F618B}" destId="{9A187CD6-E264-43BA-99BE-EEF5FFEE8727}" srcOrd="3" destOrd="0" presId="urn:microsoft.com/office/officeart/2005/8/layout/hProcess6"/>
    <dgm:cxn modelId="{F199B171-4793-440F-8B51-AE9D0EFEC17D}" type="presParOf" srcId="{CFB273A2-91DE-4CAC-BC29-1B9173F204C2}" destId="{209C31E9-BEB4-4F8D-A2AB-B4510BBD23DF}" srcOrd="1" destOrd="0" presId="urn:microsoft.com/office/officeart/2005/8/layout/hProcess6"/>
    <dgm:cxn modelId="{2680E70C-AA28-4A02-B73B-97089D215048}" type="presParOf" srcId="{CFB273A2-91DE-4CAC-BC29-1B9173F204C2}" destId="{37FFEE53-D304-4B9B-A318-EC36A223B2B2}" srcOrd="2" destOrd="0" presId="urn:microsoft.com/office/officeart/2005/8/layout/hProcess6"/>
    <dgm:cxn modelId="{880E95D2-66AA-4EB9-A994-6FE76D5CAF06}" type="presParOf" srcId="{37FFEE53-D304-4B9B-A318-EC36A223B2B2}" destId="{0F359ACA-A5A5-42BB-A97E-ECBA245DD421}" srcOrd="0" destOrd="0" presId="urn:microsoft.com/office/officeart/2005/8/layout/hProcess6"/>
    <dgm:cxn modelId="{4672809C-420A-4574-B02B-3F9B7791E4C0}" type="presParOf" srcId="{37FFEE53-D304-4B9B-A318-EC36A223B2B2}" destId="{73EFD8D4-6F47-4AA2-8E37-3163443758A3}" srcOrd="1" destOrd="0" presId="urn:microsoft.com/office/officeart/2005/8/layout/hProcess6"/>
    <dgm:cxn modelId="{8C0BDA53-5521-4C67-A8D9-6C13A64F7D1A}" type="presParOf" srcId="{37FFEE53-D304-4B9B-A318-EC36A223B2B2}" destId="{14C302C9-F22C-400B-A77D-228AF6200B1A}" srcOrd="2" destOrd="0" presId="urn:microsoft.com/office/officeart/2005/8/layout/hProcess6"/>
    <dgm:cxn modelId="{CA6D0459-EFD2-4E81-8C8E-5549C75362D5}" type="presParOf" srcId="{37FFEE53-D304-4B9B-A318-EC36A223B2B2}" destId="{CBFD8AD2-DFB0-4CD1-9BA1-5563E0CDF43E}"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CCC7589-717C-4A74-8241-563C89BF6BDF}" type="doc">
      <dgm:prSet loTypeId="urn:microsoft.com/office/officeart/2005/8/layout/hProcess6" loCatId="process" qsTypeId="urn:microsoft.com/office/officeart/2005/8/quickstyle/simple5" qsCatId="simple" csTypeId="urn:microsoft.com/office/officeart/2005/8/colors/accent3_5" csCatId="accent3" phldr="1"/>
      <dgm:spPr/>
      <dgm:t>
        <a:bodyPr/>
        <a:lstStyle/>
        <a:p>
          <a:endParaRPr lang="fr-FR"/>
        </a:p>
      </dgm:t>
    </dgm:pt>
    <dgm:pt modelId="{B0F90ECA-26E7-4B9D-BFCE-2F1214AD7C6E}">
      <dgm:prSet custT="1"/>
      <dgm:spPr/>
      <dgm:t>
        <a:bodyPr/>
        <a:lstStyle/>
        <a:p>
          <a:pPr rtl="0"/>
          <a:r>
            <a:rPr lang="de-DE" sz="1400" b="0">
              <a:solidFill>
                <a:schemeClr val="tx1"/>
              </a:solidFill>
            </a:rPr>
            <a:t>Wählt der Bevollmächtigte mittels Vollmacht in seinem Wahlbüro, muss die Stimmabgabe in zwei Schritte erfolgen.</a:t>
          </a:r>
        </a:p>
      </dgm:t>
    </dgm:pt>
    <dgm:pt modelId="{0FE41B22-3F2B-40EA-8EC2-7398709F6353}" type="parTrans" cxnId="{EC6328EC-7EF5-4A26-A236-4128C0355502}">
      <dgm:prSet/>
      <dgm:spPr/>
      <dgm:t>
        <a:bodyPr/>
        <a:lstStyle/>
        <a:p>
          <a:endParaRPr lang="fr-FR">
            <a:solidFill>
              <a:schemeClr val="tx1"/>
            </a:solidFill>
          </a:endParaRPr>
        </a:p>
      </dgm:t>
    </dgm:pt>
    <dgm:pt modelId="{18E27A23-B1A6-4182-BB70-553C53077E13}" type="sibTrans" cxnId="{EC6328EC-7EF5-4A26-A236-4128C0355502}">
      <dgm:prSet/>
      <dgm:spPr/>
      <dgm:t>
        <a:bodyPr/>
        <a:lstStyle/>
        <a:p>
          <a:endParaRPr lang="fr-FR">
            <a:solidFill>
              <a:schemeClr val="tx1"/>
            </a:solidFill>
          </a:endParaRPr>
        </a:p>
      </dgm:t>
    </dgm:pt>
    <dgm:pt modelId="{FEB7E326-1981-41A0-82A1-D6E0CCEBF347}">
      <dgm:prSet custT="1"/>
      <dgm:spPr/>
      <dgm:t>
        <a:bodyPr/>
        <a:lstStyle/>
        <a:p>
          <a:r>
            <a:rPr lang="de-DE" sz="1600"/>
            <a:t>Zunächst gibt der Bevollmächtigte seine Stimme ab und erhält daher nur eine aktivierte Chipkarte, mit der er zuerst selbst seine Stimme abgibt.</a:t>
          </a:r>
        </a:p>
      </dgm:t>
    </dgm:pt>
    <dgm:pt modelId="{30EC71EF-1920-4194-A1FF-C908FA4E67F4}" type="parTrans" cxnId="{D7DCE66E-2E9B-485D-8C6A-7E85676E878F}">
      <dgm:prSet/>
      <dgm:spPr/>
      <dgm:t>
        <a:bodyPr/>
        <a:lstStyle/>
        <a:p>
          <a:endParaRPr lang="fr-FR"/>
        </a:p>
      </dgm:t>
    </dgm:pt>
    <dgm:pt modelId="{D84C189C-7D44-4673-B2C9-47DF6408A761}" type="sibTrans" cxnId="{D7DCE66E-2E9B-485D-8C6A-7E85676E878F}">
      <dgm:prSet/>
      <dgm:spPr/>
      <dgm:t>
        <a:bodyPr/>
        <a:lstStyle/>
        <a:p>
          <a:endParaRPr lang="fr-FR"/>
        </a:p>
      </dgm:t>
    </dgm:pt>
    <dgm:pt modelId="{F8F05796-D386-4F5D-B795-3AD5CB40B6FD}">
      <dgm:prSet custT="1"/>
      <dgm:spPr/>
      <dgm:t>
        <a:bodyPr/>
        <a:lstStyle/>
        <a:p>
          <a:r>
            <a:rPr lang="de-DE" sz="1600"/>
            <a:t>Nachdem der Bevollmächtigte seinen Stimmzettel in die Urne gesteckt hat, erhält er eine zweite Chipkarte, um mittels Vollmacht wählen zu können.</a:t>
          </a:r>
        </a:p>
      </dgm:t>
    </dgm:pt>
    <dgm:pt modelId="{D4FEBE4D-909D-456D-A473-5E4EFA3B13A4}" type="parTrans" cxnId="{5F2CD7E9-F3C9-4511-A839-FDBFF5A04EE6}">
      <dgm:prSet/>
      <dgm:spPr/>
      <dgm:t>
        <a:bodyPr/>
        <a:lstStyle/>
        <a:p>
          <a:endParaRPr lang="fr-FR"/>
        </a:p>
      </dgm:t>
    </dgm:pt>
    <dgm:pt modelId="{7B405DBE-C54A-4ED2-B76D-D902B8452023}" type="sibTrans" cxnId="{5F2CD7E9-F3C9-4511-A839-FDBFF5A04EE6}">
      <dgm:prSet/>
      <dgm:spPr/>
      <dgm:t>
        <a:bodyPr/>
        <a:lstStyle/>
        <a:p>
          <a:endParaRPr lang="fr-FR"/>
        </a:p>
      </dgm:t>
    </dgm:pt>
    <dgm:pt modelId="{CFB273A2-91DE-4CAC-BC29-1B9173F204C2}" type="pres">
      <dgm:prSet presAssocID="{1CCC7589-717C-4A74-8241-563C89BF6BDF}" presName="theList" presStyleCnt="0">
        <dgm:presLayoutVars>
          <dgm:dir/>
          <dgm:animLvl val="lvl"/>
          <dgm:resizeHandles val="exact"/>
        </dgm:presLayoutVars>
      </dgm:prSet>
      <dgm:spPr/>
      <dgm:t>
        <a:bodyPr/>
        <a:lstStyle/>
        <a:p>
          <a:endParaRPr lang="fr-FR"/>
        </a:p>
      </dgm:t>
    </dgm:pt>
    <dgm:pt modelId="{37FFEE53-D304-4B9B-A318-EC36A223B2B2}" type="pres">
      <dgm:prSet presAssocID="{B0F90ECA-26E7-4B9D-BFCE-2F1214AD7C6E}" presName="compNode" presStyleCnt="0"/>
      <dgm:spPr/>
    </dgm:pt>
    <dgm:pt modelId="{0F359ACA-A5A5-42BB-A97E-ECBA245DD421}" type="pres">
      <dgm:prSet presAssocID="{B0F90ECA-26E7-4B9D-BFCE-2F1214AD7C6E}" presName="noGeometry" presStyleCnt="0"/>
      <dgm:spPr/>
    </dgm:pt>
    <dgm:pt modelId="{73EFD8D4-6F47-4AA2-8E37-3163443758A3}" type="pres">
      <dgm:prSet presAssocID="{B0F90ECA-26E7-4B9D-BFCE-2F1214AD7C6E}" presName="childTextVisible" presStyleLbl="bgAccFollowNode1" presStyleIdx="0" presStyleCnt="1" custScaleX="220281" custScaleY="67664">
        <dgm:presLayoutVars>
          <dgm:bulletEnabled val="1"/>
        </dgm:presLayoutVars>
      </dgm:prSet>
      <dgm:spPr/>
      <dgm:t>
        <a:bodyPr/>
        <a:lstStyle/>
        <a:p>
          <a:endParaRPr lang="fr-FR"/>
        </a:p>
      </dgm:t>
    </dgm:pt>
    <dgm:pt modelId="{14C302C9-F22C-400B-A77D-228AF6200B1A}" type="pres">
      <dgm:prSet presAssocID="{B0F90ECA-26E7-4B9D-BFCE-2F1214AD7C6E}" presName="childTextHidden" presStyleLbl="bgAccFollowNode1" presStyleIdx="0" presStyleCnt="1"/>
      <dgm:spPr/>
      <dgm:t>
        <a:bodyPr/>
        <a:lstStyle/>
        <a:p>
          <a:endParaRPr lang="fr-FR"/>
        </a:p>
      </dgm:t>
    </dgm:pt>
    <dgm:pt modelId="{CBFD8AD2-DFB0-4CD1-9BA1-5563E0CDF43E}" type="pres">
      <dgm:prSet presAssocID="{B0F90ECA-26E7-4B9D-BFCE-2F1214AD7C6E}" presName="parentText" presStyleLbl="node1" presStyleIdx="0" presStyleCnt="1" custScaleX="112933" custScaleY="109656" custLinFactNeighborX="-82442" custLinFactNeighborY="-786">
        <dgm:presLayoutVars>
          <dgm:chMax val="1"/>
          <dgm:bulletEnabled val="1"/>
        </dgm:presLayoutVars>
      </dgm:prSet>
      <dgm:spPr/>
      <dgm:t>
        <a:bodyPr/>
        <a:lstStyle/>
        <a:p>
          <a:endParaRPr lang="fr-FR"/>
        </a:p>
      </dgm:t>
    </dgm:pt>
  </dgm:ptLst>
  <dgm:cxnLst>
    <dgm:cxn modelId="{D7DCE66E-2E9B-485D-8C6A-7E85676E878F}" srcId="{B0F90ECA-26E7-4B9D-BFCE-2F1214AD7C6E}" destId="{FEB7E326-1981-41A0-82A1-D6E0CCEBF347}" srcOrd="0" destOrd="0" parTransId="{30EC71EF-1920-4194-A1FF-C908FA4E67F4}" sibTransId="{D84C189C-7D44-4673-B2C9-47DF6408A761}"/>
    <dgm:cxn modelId="{F5AFCAF1-3C1D-48AA-B26A-B06108350353}" type="presOf" srcId="{B0F90ECA-26E7-4B9D-BFCE-2F1214AD7C6E}" destId="{CBFD8AD2-DFB0-4CD1-9BA1-5563E0CDF43E}" srcOrd="0" destOrd="0" presId="urn:microsoft.com/office/officeart/2005/8/layout/hProcess6"/>
    <dgm:cxn modelId="{EC6328EC-7EF5-4A26-A236-4128C0355502}" srcId="{1CCC7589-717C-4A74-8241-563C89BF6BDF}" destId="{B0F90ECA-26E7-4B9D-BFCE-2F1214AD7C6E}" srcOrd="0" destOrd="0" parTransId="{0FE41B22-3F2B-40EA-8EC2-7398709F6353}" sibTransId="{18E27A23-B1A6-4182-BB70-553C53077E13}"/>
    <dgm:cxn modelId="{5F2CD7E9-F3C9-4511-A839-FDBFF5A04EE6}" srcId="{B0F90ECA-26E7-4B9D-BFCE-2F1214AD7C6E}" destId="{F8F05796-D386-4F5D-B795-3AD5CB40B6FD}" srcOrd="1" destOrd="0" parTransId="{D4FEBE4D-909D-456D-A473-5E4EFA3B13A4}" sibTransId="{7B405DBE-C54A-4ED2-B76D-D902B8452023}"/>
    <dgm:cxn modelId="{4D51F659-9B87-49F5-96ED-DB24FEE995AE}" type="presOf" srcId="{F8F05796-D386-4F5D-B795-3AD5CB40B6FD}" destId="{73EFD8D4-6F47-4AA2-8E37-3163443758A3}" srcOrd="0" destOrd="1" presId="urn:microsoft.com/office/officeart/2005/8/layout/hProcess6"/>
    <dgm:cxn modelId="{B700FE7B-9194-4E1E-84E7-771968116FB2}" type="presOf" srcId="{FEB7E326-1981-41A0-82A1-D6E0CCEBF347}" destId="{73EFD8D4-6F47-4AA2-8E37-3163443758A3}" srcOrd="0" destOrd="0" presId="urn:microsoft.com/office/officeart/2005/8/layout/hProcess6"/>
    <dgm:cxn modelId="{85E4C358-35AD-4E4F-B370-18D0E8FB1A3F}" type="presOf" srcId="{FEB7E326-1981-41A0-82A1-D6E0CCEBF347}" destId="{14C302C9-F22C-400B-A77D-228AF6200B1A}" srcOrd="1" destOrd="0" presId="urn:microsoft.com/office/officeart/2005/8/layout/hProcess6"/>
    <dgm:cxn modelId="{586FF0C4-7ACA-4227-859E-DD6B97D4B1BB}" type="presOf" srcId="{1CCC7589-717C-4A74-8241-563C89BF6BDF}" destId="{CFB273A2-91DE-4CAC-BC29-1B9173F204C2}" srcOrd="0" destOrd="0" presId="urn:microsoft.com/office/officeart/2005/8/layout/hProcess6"/>
    <dgm:cxn modelId="{37255C36-26C2-498D-A33B-9E0C19AEAA33}" type="presOf" srcId="{F8F05796-D386-4F5D-B795-3AD5CB40B6FD}" destId="{14C302C9-F22C-400B-A77D-228AF6200B1A}" srcOrd="1" destOrd="1" presId="urn:microsoft.com/office/officeart/2005/8/layout/hProcess6"/>
    <dgm:cxn modelId="{2680E70C-AA28-4A02-B73B-97089D215048}" type="presParOf" srcId="{CFB273A2-91DE-4CAC-BC29-1B9173F204C2}" destId="{37FFEE53-D304-4B9B-A318-EC36A223B2B2}" srcOrd="0" destOrd="0" presId="urn:microsoft.com/office/officeart/2005/8/layout/hProcess6"/>
    <dgm:cxn modelId="{880E95D2-66AA-4EB9-A994-6FE76D5CAF06}" type="presParOf" srcId="{37FFEE53-D304-4B9B-A318-EC36A223B2B2}" destId="{0F359ACA-A5A5-42BB-A97E-ECBA245DD421}" srcOrd="0" destOrd="0" presId="urn:microsoft.com/office/officeart/2005/8/layout/hProcess6"/>
    <dgm:cxn modelId="{4672809C-420A-4574-B02B-3F9B7791E4C0}" type="presParOf" srcId="{37FFEE53-D304-4B9B-A318-EC36A223B2B2}" destId="{73EFD8D4-6F47-4AA2-8E37-3163443758A3}" srcOrd="1" destOrd="0" presId="urn:microsoft.com/office/officeart/2005/8/layout/hProcess6"/>
    <dgm:cxn modelId="{8C0BDA53-5521-4C67-A8D9-6C13A64F7D1A}" type="presParOf" srcId="{37FFEE53-D304-4B9B-A318-EC36A223B2B2}" destId="{14C302C9-F22C-400B-A77D-228AF6200B1A}" srcOrd="2" destOrd="0" presId="urn:microsoft.com/office/officeart/2005/8/layout/hProcess6"/>
    <dgm:cxn modelId="{CA6D0459-EFD2-4E81-8C8E-5549C75362D5}" type="presParOf" srcId="{37FFEE53-D304-4B9B-A318-EC36A223B2B2}" destId="{CBFD8AD2-DFB0-4CD1-9BA1-5563E0CDF43E}"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9E76319-DD21-4DFF-B150-DFA8AA59D994}" type="doc">
      <dgm:prSet loTypeId="urn:microsoft.com/office/officeart/2005/8/layout/equation1" loCatId="relationship" qsTypeId="urn:microsoft.com/office/officeart/2005/8/quickstyle/simple5" qsCatId="simple" csTypeId="urn:microsoft.com/office/officeart/2005/8/colors/accent0_3" csCatId="mainScheme" phldr="1"/>
      <dgm:spPr/>
      <dgm:t>
        <a:bodyPr/>
        <a:lstStyle/>
        <a:p>
          <a:endParaRPr lang="fr-FR"/>
        </a:p>
      </dgm:t>
    </dgm:pt>
    <dgm:pt modelId="{C61561BC-A9C7-4CB1-BAC0-A9BE43015D1A}">
      <dgm:prSet/>
      <dgm:spPr/>
      <dgm:t>
        <a:bodyPr/>
        <a:lstStyle/>
        <a:p>
          <a:pPr rtl="0"/>
          <a:r>
            <a:rPr lang="de-DE"/>
            <a:t>Gesamtzahl Wähler </a:t>
          </a:r>
        </a:p>
      </dgm:t>
    </dgm:pt>
    <dgm:pt modelId="{2CE27996-1F2A-40A5-AD1D-99BDCAAC85DA}" type="parTrans" cxnId="{3358D0AE-BF77-4E45-8010-20ED98AB0AA0}">
      <dgm:prSet/>
      <dgm:spPr/>
      <dgm:t>
        <a:bodyPr/>
        <a:lstStyle/>
        <a:p>
          <a:endParaRPr lang="fr-FR" dirty="0"/>
        </a:p>
      </dgm:t>
    </dgm:pt>
    <dgm:pt modelId="{46A96493-59AF-4685-A319-3A86B62B21B8}" type="sibTrans" cxnId="{3358D0AE-BF77-4E45-8010-20ED98AB0AA0}">
      <dgm:prSet/>
      <dgm:spPr/>
      <dgm:t>
        <a:bodyPr/>
        <a:lstStyle/>
        <a:p>
          <a:endParaRPr lang="fr-FR" dirty="0"/>
        </a:p>
      </dgm:t>
    </dgm:pt>
    <dgm:pt modelId="{6277F2C6-443C-4EEE-92E9-26D018B93951}">
      <dgm:prSet/>
      <dgm:spPr/>
      <dgm:t>
        <a:bodyPr/>
        <a:lstStyle/>
        <a:p>
          <a:pPr rtl="0"/>
          <a:r>
            <a:rPr lang="de-DE"/>
            <a:t>Anzahl Wähler, die persönlich gewählt haben</a:t>
          </a:r>
        </a:p>
      </dgm:t>
    </dgm:pt>
    <dgm:pt modelId="{6D270FBD-7E3F-4D63-AB5B-99F7A661141A}" type="parTrans" cxnId="{89590EA9-A24C-4645-8ACB-A42AD14FDBB3}">
      <dgm:prSet/>
      <dgm:spPr/>
      <dgm:t>
        <a:bodyPr/>
        <a:lstStyle/>
        <a:p>
          <a:endParaRPr lang="fr-FR" dirty="0"/>
        </a:p>
      </dgm:t>
    </dgm:pt>
    <dgm:pt modelId="{56D187E2-84F3-46B9-B2E1-CBF0763AC6BA}" type="sibTrans" cxnId="{89590EA9-A24C-4645-8ACB-A42AD14FDBB3}">
      <dgm:prSet/>
      <dgm:spPr/>
      <dgm:t>
        <a:bodyPr/>
        <a:lstStyle/>
        <a:p>
          <a:endParaRPr lang="fr-FR" dirty="0"/>
        </a:p>
      </dgm:t>
    </dgm:pt>
    <dgm:pt modelId="{92CD8B2A-E11F-4805-8B4F-31BC94F1BD81}">
      <dgm:prSet/>
      <dgm:spPr/>
      <dgm:t>
        <a:bodyPr/>
        <a:lstStyle/>
        <a:p>
          <a:pPr rtl="0"/>
          <a:r>
            <a:rPr lang="de-DE"/>
            <a:t>Anzahl Wähler, die mittels Vollmacht gewählt haben</a:t>
          </a:r>
        </a:p>
      </dgm:t>
    </dgm:pt>
    <dgm:pt modelId="{CFFB1DFE-6ABC-4375-98D1-707895E31276}" type="parTrans" cxnId="{C765EE6B-E4CA-4E3F-8A5E-EBFA75899AA9}">
      <dgm:prSet/>
      <dgm:spPr/>
      <dgm:t>
        <a:bodyPr/>
        <a:lstStyle/>
        <a:p>
          <a:endParaRPr lang="fr-FR" dirty="0"/>
        </a:p>
      </dgm:t>
    </dgm:pt>
    <dgm:pt modelId="{479A8864-8B9D-4C38-9BDB-6078B7F38033}" type="sibTrans" cxnId="{C765EE6B-E4CA-4E3F-8A5E-EBFA75899AA9}">
      <dgm:prSet/>
      <dgm:spPr/>
      <dgm:t>
        <a:bodyPr/>
        <a:lstStyle/>
        <a:p>
          <a:endParaRPr lang="fr-FR" dirty="0"/>
        </a:p>
      </dgm:t>
    </dgm:pt>
    <dgm:pt modelId="{22B0DCEF-295B-40BB-BA06-9590B6222336}" type="pres">
      <dgm:prSet presAssocID="{E9E76319-DD21-4DFF-B150-DFA8AA59D994}" presName="linearFlow" presStyleCnt="0">
        <dgm:presLayoutVars>
          <dgm:dir/>
          <dgm:resizeHandles val="exact"/>
        </dgm:presLayoutVars>
      </dgm:prSet>
      <dgm:spPr/>
      <dgm:t>
        <a:bodyPr/>
        <a:lstStyle/>
        <a:p>
          <a:endParaRPr lang="fr-FR"/>
        </a:p>
      </dgm:t>
    </dgm:pt>
    <dgm:pt modelId="{95F6C164-FABF-4C65-8775-2288F0E1E289}" type="pres">
      <dgm:prSet presAssocID="{C61561BC-A9C7-4CB1-BAC0-A9BE43015D1A}" presName="node" presStyleLbl="node1" presStyleIdx="0" presStyleCnt="3" custLinFactX="307558" custLinFactNeighborX="400000" custLinFactNeighborY="948">
        <dgm:presLayoutVars>
          <dgm:bulletEnabled val="1"/>
        </dgm:presLayoutVars>
      </dgm:prSet>
      <dgm:spPr/>
      <dgm:t>
        <a:bodyPr/>
        <a:lstStyle/>
        <a:p>
          <a:endParaRPr lang="fr-FR"/>
        </a:p>
      </dgm:t>
    </dgm:pt>
    <dgm:pt modelId="{98211B8C-8A5E-44CE-BAA7-C794F48649CD}" type="pres">
      <dgm:prSet presAssocID="{46A96493-59AF-4685-A319-3A86B62B21B8}" presName="spacerL" presStyleCnt="0"/>
      <dgm:spPr/>
    </dgm:pt>
    <dgm:pt modelId="{B73C185D-7B41-4BFB-9D7A-A4391865EB1B}" type="pres">
      <dgm:prSet presAssocID="{46A96493-59AF-4685-A319-3A86B62B21B8}" presName="sibTrans" presStyleLbl="sibTrans2D1" presStyleIdx="0" presStyleCnt="2"/>
      <dgm:spPr/>
      <dgm:t>
        <a:bodyPr/>
        <a:lstStyle/>
        <a:p>
          <a:endParaRPr lang="fr-FR"/>
        </a:p>
      </dgm:t>
    </dgm:pt>
    <dgm:pt modelId="{30D45C49-2139-4A44-A12A-D434656E13A6}" type="pres">
      <dgm:prSet presAssocID="{46A96493-59AF-4685-A319-3A86B62B21B8}" presName="spacerR" presStyleCnt="0"/>
      <dgm:spPr/>
    </dgm:pt>
    <dgm:pt modelId="{DD3155E1-9DA0-4FBB-8146-53126CABCABA}" type="pres">
      <dgm:prSet presAssocID="{6277F2C6-443C-4EEE-92E9-26D018B93951}" presName="node" presStyleLbl="node1" presStyleIdx="1" presStyleCnt="3" custLinFactNeighborY="948">
        <dgm:presLayoutVars>
          <dgm:bulletEnabled val="1"/>
        </dgm:presLayoutVars>
      </dgm:prSet>
      <dgm:spPr/>
      <dgm:t>
        <a:bodyPr/>
        <a:lstStyle/>
        <a:p>
          <a:endParaRPr lang="fr-FR"/>
        </a:p>
      </dgm:t>
    </dgm:pt>
    <dgm:pt modelId="{1B8686AB-E724-4F2A-A61E-EB6ED8905CDC}" type="pres">
      <dgm:prSet presAssocID="{56D187E2-84F3-46B9-B2E1-CBF0763AC6BA}" presName="spacerL" presStyleCnt="0"/>
      <dgm:spPr/>
    </dgm:pt>
    <dgm:pt modelId="{656D58BF-4CF7-4A16-9F2A-858FA583C779}" type="pres">
      <dgm:prSet presAssocID="{56D187E2-84F3-46B9-B2E1-CBF0763AC6BA}" presName="sibTrans" presStyleLbl="sibTrans2D1" presStyleIdx="1" presStyleCnt="2"/>
      <dgm:spPr/>
      <dgm:t>
        <a:bodyPr/>
        <a:lstStyle/>
        <a:p>
          <a:endParaRPr lang="fr-FR"/>
        </a:p>
      </dgm:t>
    </dgm:pt>
    <dgm:pt modelId="{124D9843-3040-47BA-B494-881530361ED2}" type="pres">
      <dgm:prSet presAssocID="{56D187E2-84F3-46B9-B2E1-CBF0763AC6BA}" presName="spacerR" presStyleCnt="0"/>
      <dgm:spPr/>
    </dgm:pt>
    <dgm:pt modelId="{08E91BD6-F432-4174-B46F-80EC32462163}" type="pres">
      <dgm:prSet presAssocID="{92CD8B2A-E11F-4805-8B4F-31BC94F1BD81}" presName="node" presStyleLbl="node1" presStyleIdx="2" presStyleCnt="3" custLinFactX="-311579" custLinFactNeighborX="-400000" custLinFactNeighborY="948">
        <dgm:presLayoutVars>
          <dgm:bulletEnabled val="1"/>
        </dgm:presLayoutVars>
      </dgm:prSet>
      <dgm:spPr/>
      <dgm:t>
        <a:bodyPr/>
        <a:lstStyle/>
        <a:p>
          <a:endParaRPr lang="fr-FR"/>
        </a:p>
      </dgm:t>
    </dgm:pt>
  </dgm:ptLst>
  <dgm:cxnLst>
    <dgm:cxn modelId="{3358D0AE-BF77-4E45-8010-20ED98AB0AA0}" srcId="{E9E76319-DD21-4DFF-B150-DFA8AA59D994}" destId="{C61561BC-A9C7-4CB1-BAC0-A9BE43015D1A}" srcOrd="0" destOrd="0" parTransId="{2CE27996-1F2A-40A5-AD1D-99BDCAAC85DA}" sibTransId="{46A96493-59AF-4685-A319-3A86B62B21B8}"/>
    <dgm:cxn modelId="{DD562F8C-FCC7-422C-ADBD-89A8382199F6}" type="presOf" srcId="{E9E76319-DD21-4DFF-B150-DFA8AA59D994}" destId="{22B0DCEF-295B-40BB-BA06-9590B6222336}" srcOrd="0" destOrd="0" presId="urn:microsoft.com/office/officeart/2005/8/layout/equation1"/>
    <dgm:cxn modelId="{475469E9-767D-41AE-9EE5-DECA587B4CB6}" type="presOf" srcId="{56D187E2-84F3-46B9-B2E1-CBF0763AC6BA}" destId="{656D58BF-4CF7-4A16-9F2A-858FA583C779}" srcOrd="0" destOrd="0" presId="urn:microsoft.com/office/officeart/2005/8/layout/equation1"/>
    <dgm:cxn modelId="{B34DBD40-F8F5-4FA8-B7CE-B8999C67946E}" type="presOf" srcId="{46A96493-59AF-4685-A319-3A86B62B21B8}" destId="{B73C185D-7B41-4BFB-9D7A-A4391865EB1B}" srcOrd="0" destOrd="0" presId="urn:microsoft.com/office/officeart/2005/8/layout/equation1"/>
    <dgm:cxn modelId="{B1D119FA-6E25-4A1F-8842-5A5D2E89C075}" type="presOf" srcId="{92CD8B2A-E11F-4805-8B4F-31BC94F1BD81}" destId="{08E91BD6-F432-4174-B46F-80EC32462163}" srcOrd="0" destOrd="0" presId="urn:microsoft.com/office/officeart/2005/8/layout/equation1"/>
    <dgm:cxn modelId="{89590EA9-A24C-4645-8ACB-A42AD14FDBB3}" srcId="{E9E76319-DD21-4DFF-B150-DFA8AA59D994}" destId="{6277F2C6-443C-4EEE-92E9-26D018B93951}" srcOrd="1" destOrd="0" parTransId="{6D270FBD-7E3F-4D63-AB5B-99F7A661141A}" sibTransId="{56D187E2-84F3-46B9-B2E1-CBF0763AC6BA}"/>
    <dgm:cxn modelId="{C911C496-1868-43E8-8470-F9BF34E083D4}" type="presOf" srcId="{6277F2C6-443C-4EEE-92E9-26D018B93951}" destId="{DD3155E1-9DA0-4FBB-8146-53126CABCABA}" srcOrd="0" destOrd="0" presId="urn:microsoft.com/office/officeart/2005/8/layout/equation1"/>
    <dgm:cxn modelId="{F2EBEFF8-772E-48C8-95C6-AA6ADBF98802}" type="presOf" srcId="{C61561BC-A9C7-4CB1-BAC0-A9BE43015D1A}" destId="{95F6C164-FABF-4C65-8775-2288F0E1E289}" srcOrd="0" destOrd="0" presId="urn:microsoft.com/office/officeart/2005/8/layout/equation1"/>
    <dgm:cxn modelId="{C765EE6B-E4CA-4E3F-8A5E-EBFA75899AA9}" srcId="{E9E76319-DD21-4DFF-B150-DFA8AA59D994}" destId="{92CD8B2A-E11F-4805-8B4F-31BC94F1BD81}" srcOrd="2" destOrd="0" parTransId="{CFFB1DFE-6ABC-4375-98D1-707895E31276}" sibTransId="{479A8864-8B9D-4C38-9BDB-6078B7F38033}"/>
    <dgm:cxn modelId="{E9432E90-484B-476D-99D9-B5A5D349313B}" type="presParOf" srcId="{22B0DCEF-295B-40BB-BA06-9590B6222336}" destId="{95F6C164-FABF-4C65-8775-2288F0E1E289}" srcOrd="0" destOrd="0" presId="urn:microsoft.com/office/officeart/2005/8/layout/equation1"/>
    <dgm:cxn modelId="{B3870EBD-F303-4FFA-BF3D-4CBBAF2F1C46}" type="presParOf" srcId="{22B0DCEF-295B-40BB-BA06-9590B6222336}" destId="{98211B8C-8A5E-44CE-BAA7-C794F48649CD}" srcOrd="1" destOrd="0" presId="urn:microsoft.com/office/officeart/2005/8/layout/equation1"/>
    <dgm:cxn modelId="{CBFE299D-583E-43D1-9A61-247D6CAB38F4}" type="presParOf" srcId="{22B0DCEF-295B-40BB-BA06-9590B6222336}" destId="{B73C185D-7B41-4BFB-9D7A-A4391865EB1B}" srcOrd="2" destOrd="0" presId="urn:microsoft.com/office/officeart/2005/8/layout/equation1"/>
    <dgm:cxn modelId="{A56972F5-F2CE-46D8-976F-500AAB409297}" type="presParOf" srcId="{22B0DCEF-295B-40BB-BA06-9590B6222336}" destId="{30D45C49-2139-4A44-A12A-D434656E13A6}" srcOrd="3" destOrd="0" presId="urn:microsoft.com/office/officeart/2005/8/layout/equation1"/>
    <dgm:cxn modelId="{BFE6379B-641E-4059-A4BF-B12BF59DF420}" type="presParOf" srcId="{22B0DCEF-295B-40BB-BA06-9590B6222336}" destId="{DD3155E1-9DA0-4FBB-8146-53126CABCABA}" srcOrd="4" destOrd="0" presId="urn:microsoft.com/office/officeart/2005/8/layout/equation1"/>
    <dgm:cxn modelId="{999A0104-062B-46D3-A264-839C7214326A}" type="presParOf" srcId="{22B0DCEF-295B-40BB-BA06-9590B6222336}" destId="{1B8686AB-E724-4F2A-A61E-EB6ED8905CDC}" srcOrd="5" destOrd="0" presId="urn:microsoft.com/office/officeart/2005/8/layout/equation1"/>
    <dgm:cxn modelId="{E9F7B115-776E-490E-A7E7-4A3B304902EB}" type="presParOf" srcId="{22B0DCEF-295B-40BB-BA06-9590B6222336}" destId="{656D58BF-4CF7-4A16-9F2A-858FA583C779}" srcOrd="6" destOrd="0" presId="urn:microsoft.com/office/officeart/2005/8/layout/equation1"/>
    <dgm:cxn modelId="{238A0C95-D1DD-49DC-BBBE-A4F8A1588CC6}" type="presParOf" srcId="{22B0DCEF-295B-40BB-BA06-9590B6222336}" destId="{124D9843-3040-47BA-B494-881530361ED2}" srcOrd="7" destOrd="0" presId="urn:microsoft.com/office/officeart/2005/8/layout/equation1"/>
    <dgm:cxn modelId="{6CFDB386-9BB2-4CEB-BD0B-BCC9D338DA72}" type="presParOf" srcId="{22B0DCEF-295B-40BB-BA06-9590B6222336}" destId="{08E91BD6-F432-4174-B46F-80EC32462163}"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336AA8-4DAB-478D-B655-E7BC438BAE76}"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fr-FR"/>
        </a:p>
      </dgm:t>
    </dgm:pt>
    <dgm:pt modelId="{08855633-E702-45F6-AB1C-E1A5DE2FA3F9}">
      <dgm:prSet/>
      <dgm:spPr/>
      <dgm:t>
        <a:bodyPr/>
        <a:lstStyle/>
        <a:p>
          <a:pPr algn="ctr" rtl="0"/>
          <a:r>
            <a:rPr lang="de-DE" dirty="0">
              <a:solidFill>
                <a:schemeClr val="tx1"/>
              </a:solidFill>
            </a:rPr>
            <a:t>mit einer hörgeschädigten Person kommunizieren?</a:t>
          </a:r>
        </a:p>
      </dgm:t>
    </dgm:pt>
    <dgm:pt modelId="{DDCC4BBF-BD0C-4D4A-85E4-B584265C8D14}" type="parTrans" cxnId="{8369D67F-8372-4BBE-93EA-E23C36C9B5F7}">
      <dgm:prSet/>
      <dgm:spPr/>
      <dgm:t>
        <a:bodyPr/>
        <a:lstStyle/>
        <a:p>
          <a:pPr algn="ctr"/>
          <a:endParaRPr lang="fr-FR">
            <a:effectLst/>
          </a:endParaRPr>
        </a:p>
      </dgm:t>
    </dgm:pt>
    <dgm:pt modelId="{AD142DDE-0B00-4B13-886F-5C4AFBF7E66F}" type="sibTrans" cxnId="{8369D67F-8372-4BBE-93EA-E23C36C9B5F7}">
      <dgm:prSet/>
      <dgm:spPr/>
      <dgm:t>
        <a:bodyPr/>
        <a:lstStyle/>
        <a:p>
          <a:pPr algn="ctr"/>
          <a:endParaRPr lang="fr-FR">
            <a:solidFill>
              <a:schemeClr val="tx1"/>
            </a:solidFill>
            <a:effectLst/>
          </a:endParaRPr>
        </a:p>
      </dgm:t>
    </dgm:pt>
    <dgm:pt modelId="{8317580C-433E-4EC2-BE88-64477782789A}">
      <dgm:prSet/>
      <dgm:spPr/>
      <dgm:t>
        <a:bodyPr/>
        <a:lstStyle/>
        <a:p>
          <a:pPr algn="ctr" rtl="0"/>
          <a:r>
            <a:rPr lang="de-DE" dirty="0">
              <a:solidFill>
                <a:schemeClr val="tx1"/>
              </a:solidFill>
            </a:rPr>
            <a:t>mit einer geistig behinderten Person kommunizieren?</a:t>
          </a:r>
        </a:p>
      </dgm:t>
    </dgm:pt>
    <dgm:pt modelId="{38D73871-3F22-4725-9A7C-D0BB54C094A9}" type="parTrans" cxnId="{9BDFAFCD-C5A8-42ED-A2CA-B8577D600708}">
      <dgm:prSet/>
      <dgm:spPr/>
      <dgm:t>
        <a:bodyPr/>
        <a:lstStyle/>
        <a:p>
          <a:pPr algn="ctr"/>
          <a:endParaRPr lang="fr-FR">
            <a:effectLst/>
          </a:endParaRPr>
        </a:p>
      </dgm:t>
    </dgm:pt>
    <dgm:pt modelId="{B52417C2-712E-4D8D-9EF2-603A4281FFBB}" type="sibTrans" cxnId="{9BDFAFCD-C5A8-42ED-A2CA-B8577D600708}">
      <dgm:prSet/>
      <dgm:spPr/>
      <dgm:t>
        <a:bodyPr/>
        <a:lstStyle/>
        <a:p>
          <a:pPr algn="ctr"/>
          <a:endParaRPr lang="fr-FR">
            <a:solidFill>
              <a:schemeClr val="tx1"/>
            </a:solidFill>
            <a:effectLst/>
          </a:endParaRPr>
        </a:p>
      </dgm:t>
    </dgm:pt>
    <dgm:pt modelId="{56B387BD-A5B0-4B41-AC89-0D2B1516DD5E}">
      <dgm:prSet/>
      <dgm:spPr/>
      <dgm:t>
        <a:bodyPr/>
        <a:lstStyle/>
        <a:p>
          <a:pPr algn="ctr" rtl="0"/>
          <a:r>
            <a:rPr lang="de-DE" dirty="0">
              <a:solidFill>
                <a:schemeClr val="tx1"/>
              </a:solidFill>
            </a:rPr>
            <a:t>mit einer sehbehinderten Person kommunizieren?</a:t>
          </a:r>
        </a:p>
      </dgm:t>
    </dgm:pt>
    <dgm:pt modelId="{CA76CEB4-43A3-4FB7-A0E9-4CBC3D685A40}" type="parTrans" cxnId="{4540F177-C6D8-4F82-ADC1-076997D92DAD}">
      <dgm:prSet/>
      <dgm:spPr/>
      <dgm:t>
        <a:bodyPr/>
        <a:lstStyle/>
        <a:p>
          <a:pPr algn="ctr"/>
          <a:endParaRPr lang="fr-FR"/>
        </a:p>
      </dgm:t>
    </dgm:pt>
    <dgm:pt modelId="{DAFAB5FC-B4B5-4405-BA01-247350040497}" type="sibTrans" cxnId="{4540F177-C6D8-4F82-ADC1-076997D92DAD}">
      <dgm:prSet/>
      <dgm:spPr/>
      <dgm:t>
        <a:bodyPr/>
        <a:lstStyle/>
        <a:p>
          <a:pPr algn="ctr"/>
          <a:endParaRPr lang="fr-FR">
            <a:solidFill>
              <a:schemeClr val="tx1"/>
            </a:solidFill>
          </a:endParaRPr>
        </a:p>
      </dgm:t>
    </dgm:pt>
    <dgm:pt modelId="{4E2AC7CC-1452-4DE1-AB7D-6857290EF886}" type="pres">
      <dgm:prSet presAssocID="{C3336AA8-4DAB-478D-B655-E7BC438BAE76}" presName="diagram" presStyleCnt="0">
        <dgm:presLayoutVars>
          <dgm:dir/>
          <dgm:resizeHandles val="exact"/>
        </dgm:presLayoutVars>
      </dgm:prSet>
      <dgm:spPr/>
      <dgm:t>
        <a:bodyPr/>
        <a:lstStyle/>
        <a:p>
          <a:endParaRPr lang="fr-FR"/>
        </a:p>
      </dgm:t>
    </dgm:pt>
    <dgm:pt modelId="{8E296324-8B9C-4633-927C-585A6887208E}" type="pres">
      <dgm:prSet presAssocID="{56B387BD-A5B0-4B41-AC89-0D2B1516DD5E}" presName="node" presStyleLbl="node1" presStyleIdx="0" presStyleCnt="3">
        <dgm:presLayoutVars>
          <dgm:bulletEnabled val="1"/>
        </dgm:presLayoutVars>
      </dgm:prSet>
      <dgm:spPr/>
      <dgm:t>
        <a:bodyPr/>
        <a:lstStyle/>
        <a:p>
          <a:endParaRPr lang="fr-FR"/>
        </a:p>
      </dgm:t>
    </dgm:pt>
    <dgm:pt modelId="{715317C2-DEF4-4A29-BED4-5589A32FC2AA}" type="pres">
      <dgm:prSet presAssocID="{DAFAB5FC-B4B5-4405-BA01-247350040497}" presName="sibTrans" presStyleCnt="0"/>
      <dgm:spPr/>
    </dgm:pt>
    <dgm:pt modelId="{D13DB193-E3BB-472D-AF95-218A7ECB7835}" type="pres">
      <dgm:prSet presAssocID="{08855633-E702-45F6-AB1C-E1A5DE2FA3F9}" presName="node" presStyleLbl="node1" presStyleIdx="1" presStyleCnt="3">
        <dgm:presLayoutVars>
          <dgm:bulletEnabled val="1"/>
        </dgm:presLayoutVars>
      </dgm:prSet>
      <dgm:spPr/>
      <dgm:t>
        <a:bodyPr/>
        <a:lstStyle/>
        <a:p>
          <a:endParaRPr lang="fr-FR"/>
        </a:p>
      </dgm:t>
    </dgm:pt>
    <dgm:pt modelId="{23FD77A1-FC19-4A31-8823-238DD7532806}" type="pres">
      <dgm:prSet presAssocID="{AD142DDE-0B00-4B13-886F-5C4AFBF7E66F}" presName="sibTrans" presStyleCnt="0"/>
      <dgm:spPr/>
    </dgm:pt>
    <dgm:pt modelId="{97882760-A958-408A-960B-7AF5F35D9EA2}" type="pres">
      <dgm:prSet presAssocID="{8317580C-433E-4EC2-BE88-64477782789A}" presName="node" presStyleLbl="node1" presStyleIdx="2" presStyleCnt="3">
        <dgm:presLayoutVars>
          <dgm:bulletEnabled val="1"/>
        </dgm:presLayoutVars>
      </dgm:prSet>
      <dgm:spPr/>
      <dgm:t>
        <a:bodyPr/>
        <a:lstStyle/>
        <a:p>
          <a:endParaRPr lang="fr-FR"/>
        </a:p>
      </dgm:t>
    </dgm:pt>
  </dgm:ptLst>
  <dgm:cxnLst>
    <dgm:cxn modelId="{9BDFAFCD-C5A8-42ED-A2CA-B8577D600708}" srcId="{C3336AA8-4DAB-478D-B655-E7BC438BAE76}" destId="{8317580C-433E-4EC2-BE88-64477782789A}" srcOrd="2" destOrd="0" parTransId="{38D73871-3F22-4725-9A7C-D0BB54C094A9}" sibTransId="{B52417C2-712E-4D8D-9EF2-603A4281FFBB}"/>
    <dgm:cxn modelId="{4540F177-C6D8-4F82-ADC1-076997D92DAD}" srcId="{C3336AA8-4DAB-478D-B655-E7BC438BAE76}" destId="{56B387BD-A5B0-4B41-AC89-0D2B1516DD5E}" srcOrd="0" destOrd="0" parTransId="{CA76CEB4-43A3-4FB7-A0E9-4CBC3D685A40}" sibTransId="{DAFAB5FC-B4B5-4405-BA01-247350040497}"/>
    <dgm:cxn modelId="{8369D67F-8372-4BBE-93EA-E23C36C9B5F7}" srcId="{C3336AA8-4DAB-478D-B655-E7BC438BAE76}" destId="{08855633-E702-45F6-AB1C-E1A5DE2FA3F9}" srcOrd="1" destOrd="0" parTransId="{DDCC4BBF-BD0C-4D4A-85E4-B584265C8D14}" sibTransId="{AD142DDE-0B00-4B13-886F-5C4AFBF7E66F}"/>
    <dgm:cxn modelId="{E4109728-3BDA-4596-8CB6-FCAA41281363}" type="presOf" srcId="{C3336AA8-4DAB-478D-B655-E7BC438BAE76}" destId="{4E2AC7CC-1452-4DE1-AB7D-6857290EF886}" srcOrd="0" destOrd="0" presId="urn:microsoft.com/office/officeart/2005/8/layout/default"/>
    <dgm:cxn modelId="{50BF7163-9431-49DC-B39C-C75D3340054D}" type="presOf" srcId="{08855633-E702-45F6-AB1C-E1A5DE2FA3F9}" destId="{D13DB193-E3BB-472D-AF95-218A7ECB7835}" srcOrd="0" destOrd="0" presId="urn:microsoft.com/office/officeart/2005/8/layout/default"/>
    <dgm:cxn modelId="{A5957F2E-BA31-4C89-9335-0434882309EC}" type="presOf" srcId="{56B387BD-A5B0-4B41-AC89-0D2B1516DD5E}" destId="{8E296324-8B9C-4633-927C-585A6887208E}" srcOrd="0" destOrd="0" presId="urn:microsoft.com/office/officeart/2005/8/layout/default"/>
    <dgm:cxn modelId="{4EDC9F54-5959-4158-AC0B-241E30987C28}" type="presOf" srcId="{8317580C-433E-4EC2-BE88-64477782789A}" destId="{97882760-A958-408A-960B-7AF5F35D9EA2}" srcOrd="0" destOrd="0" presId="urn:microsoft.com/office/officeart/2005/8/layout/default"/>
    <dgm:cxn modelId="{89A31D29-4FAF-423D-BDDE-4D9C9E6E54A0}" type="presParOf" srcId="{4E2AC7CC-1452-4DE1-AB7D-6857290EF886}" destId="{8E296324-8B9C-4633-927C-585A6887208E}" srcOrd="0" destOrd="0" presId="urn:microsoft.com/office/officeart/2005/8/layout/default"/>
    <dgm:cxn modelId="{4298AB49-9F51-4EB1-9A05-98F04811FB24}" type="presParOf" srcId="{4E2AC7CC-1452-4DE1-AB7D-6857290EF886}" destId="{715317C2-DEF4-4A29-BED4-5589A32FC2AA}" srcOrd="1" destOrd="0" presId="urn:microsoft.com/office/officeart/2005/8/layout/default"/>
    <dgm:cxn modelId="{38A501D3-3654-4E97-8471-17A8A1C9D78E}" type="presParOf" srcId="{4E2AC7CC-1452-4DE1-AB7D-6857290EF886}" destId="{D13DB193-E3BB-472D-AF95-218A7ECB7835}" srcOrd="2" destOrd="0" presId="urn:microsoft.com/office/officeart/2005/8/layout/default"/>
    <dgm:cxn modelId="{466E649F-2D53-4999-A4AF-715F87DA1A77}" type="presParOf" srcId="{4E2AC7CC-1452-4DE1-AB7D-6857290EF886}" destId="{23FD77A1-FC19-4A31-8823-238DD7532806}" srcOrd="3" destOrd="0" presId="urn:microsoft.com/office/officeart/2005/8/layout/default"/>
    <dgm:cxn modelId="{B8DC7763-5F29-4C06-8D54-E7330E903FD1}" type="presParOf" srcId="{4E2AC7CC-1452-4DE1-AB7D-6857290EF886}" destId="{97882760-A958-408A-960B-7AF5F35D9EA2}" srcOrd="4" destOrd="0" presId="urn:microsoft.com/office/officeart/2005/8/layout/default"/>
  </dgm:cxnLst>
  <dgm:bg>
    <a:effectLst>
      <a:outerShdw blurRad="76200" dist="12700" dir="8100000" sy="-23000" kx="800400" algn="br" rotWithShape="0">
        <a:prstClr val="black">
          <a:alpha val="20000"/>
        </a:prstClr>
      </a:outerShdw>
    </a:effect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0D5D1-8BE1-4BC5-84A7-643D8381FC4A}">
      <dsp:nvSpPr>
        <dsp:cNvPr id="0" name=""/>
        <dsp:cNvSpPr/>
      </dsp:nvSpPr>
      <dsp:spPr>
        <a:xfrm>
          <a:off x="3743023" y="1930490"/>
          <a:ext cx="2914836" cy="1049942"/>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de-DE" sz="1800" kern="1200" dirty="0"/>
            <a:t>Das Wahlbüro muss gemäß den Gesetzesbestimmungen ausgestattet werden:</a:t>
          </a:r>
        </a:p>
      </dsp:txBody>
      <dsp:txXfrm>
        <a:off x="3794277" y="1981744"/>
        <a:ext cx="2812328" cy="947434"/>
      </dsp:txXfrm>
    </dsp:sp>
    <dsp:sp modelId="{020D5CBD-1D68-4C1E-81D4-4AF9F080A26D}">
      <dsp:nvSpPr>
        <dsp:cNvPr id="0" name=""/>
        <dsp:cNvSpPr/>
      </dsp:nvSpPr>
      <dsp:spPr>
        <a:xfrm rot="16183954">
          <a:off x="4746264" y="1480867"/>
          <a:ext cx="899256" cy="0"/>
        </a:xfrm>
        <a:custGeom>
          <a:avLst/>
          <a:gdLst/>
          <a:ahLst/>
          <a:cxnLst/>
          <a:rect l="0" t="0" r="0" b="0"/>
          <a:pathLst>
            <a:path>
              <a:moveTo>
                <a:pt x="0" y="0"/>
              </a:moveTo>
              <a:lnTo>
                <a:pt x="89925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029CD3-5038-4DDD-8C6A-FE92F31A92A6}">
      <dsp:nvSpPr>
        <dsp:cNvPr id="0" name=""/>
        <dsp:cNvSpPr/>
      </dsp:nvSpPr>
      <dsp:spPr>
        <a:xfrm>
          <a:off x="3654902" y="440"/>
          <a:ext cx="3072970" cy="1030803"/>
        </a:xfrm>
        <a:prstGeom prst="round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rtl="0">
            <a:lnSpc>
              <a:spcPct val="90000"/>
            </a:lnSpc>
            <a:spcBef>
              <a:spcPct val="0"/>
            </a:spcBef>
            <a:spcAft>
              <a:spcPct val="35000"/>
            </a:spcAft>
          </a:pPr>
          <a:r>
            <a:rPr lang="de-DE" sz="2100" kern="1200" dirty="0"/>
            <a:t>Mobiliar im Lokal: Tische, Stühle, Wahlkabinen, ...</a:t>
          </a:r>
        </a:p>
      </dsp:txBody>
      <dsp:txXfrm>
        <a:off x="3705222" y="50760"/>
        <a:ext cx="2972330" cy="930163"/>
      </dsp:txXfrm>
    </dsp:sp>
    <dsp:sp modelId="{E1B8C9EB-39BF-406D-B031-9CDDAAE7E139}">
      <dsp:nvSpPr>
        <dsp:cNvPr id="0" name=""/>
        <dsp:cNvSpPr/>
      </dsp:nvSpPr>
      <dsp:spPr>
        <a:xfrm rot="1315500">
          <a:off x="6482239" y="3096410"/>
          <a:ext cx="621205" cy="0"/>
        </a:xfrm>
        <a:custGeom>
          <a:avLst/>
          <a:gdLst/>
          <a:ahLst/>
          <a:cxnLst/>
          <a:rect l="0" t="0" r="0" b="0"/>
          <a:pathLst>
            <a:path>
              <a:moveTo>
                <a:pt x="0" y="0"/>
              </a:moveTo>
              <a:lnTo>
                <a:pt x="621205"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90D513-E8B0-46B0-8637-DB5C6D7C2103}">
      <dsp:nvSpPr>
        <dsp:cNvPr id="0" name=""/>
        <dsp:cNvSpPr/>
      </dsp:nvSpPr>
      <dsp:spPr>
        <a:xfrm>
          <a:off x="7080980" y="3142580"/>
          <a:ext cx="2871901" cy="1295565"/>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de-DE" sz="1400" kern="1200" dirty="0"/>
            <a:t>Das eigentliche Wahlmaterial: </a:t>
          </a:r>
        </a:p>
        <a:p>
          <a:pPr lvl="0" algn="ctr" defTabSz="622300" rtl="0">
            <a:lnSpc>
              <a:spcPct val="90000"/>
            </a:lnSpc>
            <a:spcBef>
              <a:spcPct val="0"/>
            </a:spcBef>
            <a:spcAft>
              <a:spcPct val="35000"/>
            </a:spcAft>
          </a:pPr>
          <a:r>
            <a:rPr lang="de-DE" sz="1400" kern="1200" dirty="0"/>
            <a:t>Wahlcomputer, elektronische Urne, Chipkarten </a:t>
          </a:r>
        </a:p>
      </dsp:txBody>
      <dsp:txXfrm>
        <a:off x="7144224" y="3205824"/>
        <a:ext cx="2745413" cy="1169077"/>
      </dsp:txXfrm>
    </dsp:sp>
    <dsp:sp modelId="{C1292FFE-C4BA-4262-88E8-C76FEA9F74AE}">
      <dsp:nvSpPr>
        <dsp:cNvPr id="0" name=""/>
        <dsp:cNvSpPr/>
      </dsp:nvSpPr>
      <dsp:spPr>
        <a:xfrm rot="7379214">
          <a:off x="4015373" y="3438986"/>
          <a:ext cx="1093360" cy="0"/>
        </a:xfrm>
        <a:custGeom>
          <a:avLst/>
          <a:gdLst/>
          <a:ahLst/>
          <a:cxnLst/>
          <a:rect l="0" t="0" r="0" b="0"/>
          <a:pathLst>
            <a:path>
              <a:moveTo>
                <a:pt x="0" y="0"/>
              </a:moveTo>
              <a:lnTo>
                <a:pt x="109336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C2B94F-639E-4D93-9D44-4638A9D608B9}">
      <dsp:nvSpPr>
        <dsp:cNvPr id="0" name=""/>
        <dsp:cNvSpPr/>
      </dsp:nvSpPr>
      <dsp:spPr>
        <a:xfrm>
          <a:off x="2909586" y="3897538"/>
          <a:ext cx="2040579" cy="1030803"/>
        </a:xfrm>
        <a:prstGeom prst="round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de-DE" sz="1400" kern="1200" dirty="0"/>
            <a:t>Datumsstempel und ein Stempel "Hat mittels Vollmacht gewählt"</a:t>
          </a:r>
        </a:p>
      </dsp:txBody>
      <dsp:txXfrm>
        <a:off x="2959906" y="3947858"/>
        <a:ext cx="1939939" cy="930163"/>
      </dsp:txXfrm>
    </dsp:sp>
    <dsp:sp modelId="{F0ECCAA4-71AF-414C-86B6-83D415EDC81E}">
      <dsp:nvSpPr>
        <dsp:cNvPr id="0" name=""/>
        <dsp:cNvSpPr/>
      </dsp:nvSpPr>
      <dsp:spPr>
        <a:xfrm rot="10781998">
          <a:off x="3122831" y="2464717"/>
          <a:ext cx="620196" cy="0"/>
        </a:xfrm>
        <a:custGeom>
          <a:avLst/>
          <a:gdLst/>
          <a:ahLst/>
          <a:cxnLst/>
          <a:rect l="0" t="0" r="0" b="0"/>
          <a:pathLst>
            <a:path>
              <a:moveTo>
                <a:pt x="0" y="0"/>
              </a:moveTo>
              <a:lnTo>
                <a:pt x="62019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8D8573-7C0B-48C6-BED5-5412C3CC9596}">
      <dsp:nvSpPr>
        <dsp:cNvPr id="0" name=""/>
        <dsp:cNvSpPr/>
      </dsp:nvSpPr>
      <dsp:spPr>
        <a:xfrm>
          <a:off x="985618" y="2017363"/>
          <a:ext cx="2137217" cy="909148"/>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de-DE" sz="1800" kern="1200" dirty="0"/>
            <a:t>Auszufüllende Formulare/Listen und Umschläge</a:t>
          </a:r>
        </a:p>
      </dsp:txBody>
      <dsp:txXfrm>
        <a:off x="1029999" y="2061744"/>
        <a:ext cx="2048455" cy="8203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63FDFC-F632-4705-99EF-BF6798443714}">
      <dsp:nvSpPr>
        <dsp:cNvPr id="0" name=""/>
        <dsp:cNvSpPr/>
      </dsp:nvSpPr>
      <dsp:spPr>
        <a:xfrm>
          <a:off x="0" y="1391989"/>
          <a:ext cx="11739238" cy="1855986"/>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AC1DD31-9810-4D79-8BFD-049F72CE50BE}">
      <dsp:nvSpPr>
        <dsp:cNvPr id="0" name=""/>
        <dsp:cNvSpPr/>
      </dsp:nvSpPr>
      <dsp:spPr>
        <a:xfrm>
          <a:off x="31937" y="772549"/>
          <a:ext cx="1686995" cy="1075674"/>
        </a:xfrm>
        <a:prstGeom prst="rect">
          <a:avLst/>
        </a:prstGeom>
        <a:noFill/>
        <a:ln>
          <a:solidFill>
            <a:srgbClr val="3D4E66"/>
          </a:solid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de-DE" sz="1400" b="0" i="1" kern="1200" cap="none">
              <a:ln w="0"/>
              <a:effectLst>
                <a:outerShdw blurRad="38100" dist="38100" dir="2700000" algn="tl">
                  <a:srgbClr val="000000">
                    <a:alpha val="43137"/>
                  </a:srgbClr>
                </a:outerShdw>
              </a:effectLst>
            </a:rPr>
            <a:t>Beisitzer 1</a:t>
          </a:r>
        </a:p>
        <a:p>
          <a:pPr lvl="0" algn="ctr" defTabSz="622300" rtl="0">
            <a:lnSpc>
              <a:spcPct val="90000"/>
            </a:lnSpc>
            <a:spcBef>
              <a:spcPct val="0"/>
            </a:spcBef>
            <a:spcAft>
              <a:spcPct val="35000"/>
            </a:spcAft>
          </a:pPr>
          <a:r>
            <a:rPr lang="de-DE" sz="1200" b="0" kern="1200" cap="none">
              <a:ln w="0"/>
            </a:rPr>
            <a:t>nimmt Wahlaufforderung und Identitätsdokument* des Wählers entgegen.</a:t>
          </a:r>
        </a:p>
      </dsp:txBody>
      <dsp:txXfrm>
        <a:off x="31937" y="772549"/>
        <a:ext cx="1686995" cy="1075674"/>
      </dsp:txXfrm>
    </dsp:sp>
    <dsp:sp modelId="{22B01F77-FFB9-49F2-81F0-4C1B269B11D8}">
      <dsp:nvSpPr>
        <dsp:cNvPr id="0" name=""/>
        <dsp:cNvSpPr/>
      </dsp:nvSpPr>
      <dsp:spPr>
        <a:xfrm>
          <a:off x="613229" y="2128783"/>
          <a:ext cx="463996" cy="463996"/>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14563AA-F0E2-4FE6-B9D9-F2112EB6BC57}">
      <dsp:nvSpPr>
        <dsp:cNvPr id="0" name=""/>
        <dsp:cNvSpPr/>
      </dsp:nvSpPr>
      <dsp:spPr>
        <a:xfrm>
          <a:off x="1727525" y="2787923"/>
          <a:ext cx="2056455" cy="1432338"/>
        </a:xfrm>
        <a:prstGeom prst="rect">
          <a:avLst/>
        </a:prstGeom>
        <a:noFill/>
        <a:ln>
          <a:solidFill>
            <a:srgbClr val="3D4E66"/>
          </a:solid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de-DE" sz="1400" b="0" i="1" kern="1200" cap="none" dirty="0">
              <a:ln w="0"/>
              <a:effectLst>
                <a:outerShdw blurRad="38100" dist="38100" dir="2700000" algn="tl">
                  <a:srgbClr val="000000">
                    <a:alpha val="43137"/>
                  </a:srgbClr>
                </a:outerShdw>
              </a:effectLst>
            </a:rPr>
            <a:t>Beisitzer 2</a:t>
          </a:r>
        </a:p>
        <a:p>
          <a:pPr lvl="0" algn="ctr" defTabSz="622300" rtl="0">
            <a:lnSpc>
              <a:spcPct val="90000"/>
            </a:lnSpc>
            <a:spcBef>
              <a:spcPct val="0"/>
            </a:spcBef>
            <a:spcAft>
              <a:spcPct val="35000"/>
            </a:spcAft>
          </a:pPr>
          <a:r>
            <a:rPr lang="de-DE" sz="1200" b="0" kern="1200" cap="none" dirty="0">
              <a:ln w="0"/>
            </a:rPr>
            <a:t>nimmt die Unterlagen von Beisitzer 1 entgegen, überprüft, ob der Wähler in der Liste des Büros eingetragen ist, und hakt seinen Namen in der Liste ab.</a:t>
          </a:r>
        </a:p>
      </dsp:txBody>
      <dsp:txXfrm>
        <a:off x="1727525" y="2787923"/>
        <a:ext cx="2056455" cy="1432338"/>
      </dsp:txXfrm>
    </dsp:sp>
    <dsp:sp modelId="{7F73B8C6-ABD7-46A0-966E-175D70D6160C}">
      <dsp:nvSpPr>
        <dsp:cNvPr id="0" name=""/>
        <dsp:cNvSpPr/>
      </dsp:nvSpPr>
      <dsp:spPr>
        <a:xfrm>
          <a:off x="2548602" y="2089237"/>
          <a:ext cx="463996" cy="463996"/>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80BDE90-B97B-412F-AE54-8413DFCC0F66}">
      <dsp:nvSpPr>
        <dsp:cNvPr id="0" name=""/>
        <dsp:cNvSpPr/>
      </dsp:nvSpPr>
      <dsp:spPr>
        <a:xfrm>
          <a:off x="3880514" y="783578"/>
          <a:ext cx="1230263" cy="1069567"/>
        </a:xfrm>
        <a:prstGeom prst="rect">
          <a:avLst/>
        </a:prstGeom>
        <a:noFill/>
        <a:ln>
          <a:solidFill>
            <a:srgbClr val="3D4E66"/>
          </a:solid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de-DE" sz="1400" b="0" i="1" kern="1200" cap="none">
              <a:ln w="0"/>
              <a:effectLst>
                <a:outerShdw blurRad="38100" dist="38100" dir="2700000" algn="tl">
                  <a:srgbClr val="000000">
                    <a:alpha val="43137"/>
                  </a:srgbClr>
                </a:outerShdw>
              </a:effectLst>
            </a:rPr>
            <a:t>Sekretär</a:t>
          </a:r>
        </a:p>
        <a:p>
          <a:pPr lvl="0" algn="ctr" defTabSz="622300" rtl="0">
            <a:lnSpc>
              <a:spcPct val="90000"/>
            </a:lnSpc>
            <a:spcBef>
              <a:spcPct val="0"/>
            </a:spcBef>
            <a:spcAft>
              <a:spcPct val="35000"/>
            </a:spcAft>
          </a:pPr>
          <a:r>
            <a:rPr lang="de-DE" sz="1200" b="0" kern="1200" cap="none">
              <a:ln w="0"/>
            </a:rPr>
            <a:t>hakt den Namen des Wählers in der zweiten Liste ab.</a:t>
          </a:r>
        </a:p>
      </dsp:txBody>
      <dsp:txXfrm>
        <a:off x="3880514" y="783578"/>
        <a:ext cx="1230263" cy="1069567"/>
      </dsp:txXfrm>
    </dsp:sp>
    <dsp:sp modelId="{1ACF7D02-166E-4B5A-BB2F-28E43CE37851}">
      <dsp:nvSpPr>
        <dsp:cNvPr id="0" name=""/>
        <dsp:cNvSpPr/>
      </dsp:nvSpPr>
      <dsp:spPr>
        <a:xfrm>
          <a:off x="4297523" y="2086945"/>
          <a:ext cx="463996" cy="463996"/>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08C5657-9EA9-4BB1-9B53-BAA328BC0C80}">
      <dsp:nvSpPr>
        <dsp:cNvPr id="0" name=""/>
        <dsp:cNvSpPr/>
      </dsp:nvSpPr>
      <dsp:spPr>
        <a:xfrm>
          <a:off x="5190801" y="2777673"/>
          <a:ext cx="1272944" cy="915242"/>
        </a:xfrm>
        <a:prstGeom prst="rect">
          <a:avLst/>
        </a:prstGeom>
        <a:noFill/>
        <a:ln>
          <a:solidFill>
            <a:srgbClr val="3D4E66"/>
          </a:solid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de-DE" sz="1400" b="0" i="1" kern="1200" cap="none">
              <a:ln w="0"/>
              <a:effectLst>
                <a:outerShdw blurRad="38100" dist="38100" dir="2700000" algn="tl">
                  <a:srgbClr val="000000">
                    <a:alpha val="43137"/>
                  </a:srgbClr>
                </a:outerShdw>
              </a:effectLst>
            </a:rPr>
            <a:t>Beisitzer 3</a:t>
          </a:r>
        </a:p>
        <a:p>
          <a:pPr lvl="0" algn="ctr" defTabSz="622300" rtl="0">
            <a:lnSpc>
              <a:spcPct val="90000"/>
            </a:lnSpc>
            <a:spcBef>
              <a:spcPct val="0"/>
            </a:spcBef>
            <a:spcAft>
              <a:spcPct val="35000"/>
            </a:spcAft>
          </a:pPr>
          <a:r>
            <a:rPr lang="de-DE" sz="1200" b="0" kern="1200" cap="none">
              <a:ln w="0"/>
            </a:rPr>
            <a:t>gibt dem Wähler eine Chipkarte.</a:t>
          </a:r>
        </a:p>
      </dsp:txBody>
      <dsp:txXfrm>
        <a:off x="5190801" y="2777673"/>
        <a:ext cx="1272944" cy="915242"/>
      </dsp:txXfrm>
    </dsp:sp>
    <dsp:sp modelId="{5D756EAF-2CAA-476E-BFE7-AE0808EC4609}">
      <dsp:nvSpPr>
        <dsp:cNvPr id="0" name=""/>
        <dsp:cNvSpPr/>
      </dsp:nvSpPr>
      <dsp:spPr>
        <a:xfrm>
          <a:off x="5613542" y="2121007"/>
          <a:ext cx="463996" cy="463996"/>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B52962E-22DA-4256-9EFF-F817118F3500}">
      <dsp:nvSpPr>
        <dsp:cNvPr id="0" name=""/>
        <dsp:cNvSpPr/>
      </dsp:nvSpPr>
      <dsp:spPr>
        <a:xfrm>
          <a:off x="6624251" y="378741"/>
          <a:ext cx="1898775" cy="1462034"/>
        </a:xfrm>
        <a:prstGeom prst="rect">
          <a:avLst/>
        </a:prstGeom>
        <a:noFill/>
        <a:ln>
          <a:solidFill>
            <a:srgbClr val="3D4E66"/>
          </a:solid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rtl="0">
            <a:lnSpc>
              <a:spcPct val="90000"/>
            </a:lnSpc>
            <a:spcBef>
              <a:spcPct val="0"/>
            </a:spcBef>
            <a:spcAft>
              <a:spcPct val="35000"/>
            </a:spcAft>
          </a:pPr>
          <a:r>
            <a:rPr lang="de-DE" sz="1400" b="0" i="1" kern="1200" cap="none" dirty="0">
              <a:ln w="0"/>
              <a:effectLst>
                <a:outerShdw blurRad="38100" dist="38100" dir="2700000" algn="tl">
                  <a:srgbClr val="000000">
                    <a:alpha val="43137"/>
                  </a:srgbClr>
                </a:outerShdw>
              </a:effectLst>
            </a:rPr>
            <a:t>Vorsitzender</a:t>
          </a:r>
        </a:p>
        <a:p>
          <a:pPr lvl="0" algn="l" defTabSz="622300" rtl="0">
            <a:lnSpc>
              <a:spcPct val="90000"/>
            </a:lnSpc>
            <a:spcBef>
              <a:spcPct val="0"/>
            </a:spcBef>
            <a:spcAft>
              <a:spcPct val="35000"/>
            </a:spcAft>
          </a:pPr>
          <a:r>
            <a:rPr lang="de-DE" sz="1200" b="0" kern="1200" cap="none" dirty="0">
              <a:ln w="0"/>
            </a:rPr>
            <a:t>- aktiviert eine Chipkarte,</a:t>
          </a:r>
        </a:p>
        <a:p>
          <a:pPr lvl="0" algn="l" defTabSz="622300" rtl="0">
            <a:lnSpc>
              <a:spcPct val="90000"/>
            </a:lnSpc>
            <a:spcBef>
              <a:spcPct val="0"/>
            </a:spcBef>
            <a:spcAft>
              <a:spcPct val="35000"/>
            </a:spcAft>
          </a:pPr>
          <a:r>
            <a:rPr lang="de-DE" sz="1200" b="0" kern="1200" cap="none" dirty="0">
              <a:ln w="0"/>
            </a:rPr>
            <a:t>- achtet darauf, dass die Wähler ihre Stimmzettel ordentlich scannen.</a:t>
          </a:r>
        </a:p>
      </dsp:txBody>
      <dsp:txXfrm>
        <a:off x="6624251" y="378741"/>
        <a:ext cx="1898775" cy="1462034"/>
      </dsp:txXfrm>
    </dsp:sp>
    <dsp:sp modelId="{AE126F8C-D8A6-4B0D-9BA0-4EB400782C1B}">
      <dsp:nvSpPr>
        <dsp:cNvPr id="0" name=""/>
        <dsp:cNvSpPr/>
      </dsp:nvSpPr>
      <dsp:spPr>
        <a:xfrm>
          <a:off x="7448773" y="2093051"/>
          <a:ext cx="463996" cy="463996"/>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83A8E71-79B3-4ECF-9AC4-EEA24F4E3E16}">
      <dsp:nvSpPr>
        <dsp:cNvPr id="0" name=""/>
        <dsp:cNvSpPr/>
      </dsp:nvSpPr>
      <dsp:spPr>
        <a:xfrm>
          <a:off x="8499567" y="2780583"/>
          <a:ext cx="2055500" cy="1405055"/>
        </a:xfrm>
        <a:prstGeom prst="rect">
          <a:avLst/>
        </a:prstGeom>
        <a:noFill/>
        <a:ln>
          <a:solidFill>
            <a:srgbClr val="3D4E66"/>
          </a:solid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rtl="0">
            <a:lnSpc>
              <a:spcPct val="90000"/>
            </a:lnSpc>
            <a:spcBef>
              <a:spcPct val="0"/>
            </a:spcBef>
            <a:spcAft>
              <a:spcPct val="35000"/>
            </a:spcAft>
          </a:pPr>
          <a:r>
            <a:rPr lang="de-DE" sz="1400" b="0" i="1" kern="1200" cap="none" dirty="0">
              <a:ln w="0"/>
              <a:effectLst>
                <a:outerShdw blurRad="38100" dist="38100" dir="2700000" algn="tl">
                  <a:srgbClr val="000000">
                    <a:alpha val="43137"/>
                  </a:srgbClr>
                </a:outerShdw>
              </a:effectLst>
            </a:rPr>
            <a:t>Beisitzer 4</a:t>
          </a:r>
        </a:p>
        <a:p>
          <a:pPr lvl="0" algn="ctr" defTabSz="622300" rtl="0">
            <a:lnSpc>
              <a:spcPct val="90000"/>
            </a:lnSpc>
            <a:spcBef>
              <a:spcPct val="0"/>
            </a:spcBef>
            <a:spcAft>
              <a:spcPct val="35000"/>
            </a:spcAft>
          </a:pPr>
          <a:r>
            <a:rPr lang="de-DE" sz="1200" b="0" kern="1200" cap="none" dirty="0">
              <a:ln w="0"/>
            </a:rPr>
            <a:t>stempelt die Wahlaufforderung mit dem Datumsstempel ab und gibt sie dem Wähler mit seinem Identitätsdokument zurück.</a:t>
          </a:r>
        </a:p>
      </dsp:txBody>
      <dsp:txXfrm>
        <a:off x="8499567" y="2780583"/>
        <a:ext cx="2055500" cy="1405055"/>
      </dsp:txXfrm>
    </dsp:sp>
    <dsp:sp modelId="{01E4F57C-EC0D-4859-9F00-9F4FE08143F2}">
      <dsp:nvSpPr>
        <dsp:cNvPr id="0" name=""/>
        <dsp:cNvSpPr/>
      </dsp:nvSpPr>
      <dsp:spPr>
        <a:xfrm>
          <a:off x="9448462" y="2068877"/>
          <a:ext cx="463996" cy="463996"/>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6FB2FD-35AF-4255-8522-F9F4266AA7AF}">
      <dsp:nvSpPr>
        <dsp:cNvPr id="0" name=""/>
        <dsp:cNvSpPr/>
      </dsp:nvSpPr>
      <dsp:spPr>
        <a:xfrm>
          <a:off x="10926" y="381758"/>
          <a:ext cx="984235" cy="1194680"/>
        </a:xfrm>
        <a:prstGeom prst="roundRect">
          <a:avLst>
            <a:gd name="adj" fmla="val 10000"/>
          </a:avLst>
        </a:prstGeom>
        <a:gradFill rotWithShape="0">
          <a:gsLst>
            <a:gs pos="0">
              <a:schemeClr val="accent3">
                <a:shade val="50000"/>
                <a:hueOff val="0"/>
                <a:satOff val="0"/>
                <a:lumOff val="0"/>
                <a:alphaOff val="0"/>
                <a:satMod val="103000"/>
                <a:lumMod val="102000"/>
                <a:tint val="94000"/>
              </a:schemeClr>
            </a:gs>
            <a:gs pos="50000">
              <a:schemeClr val="accent3">
                <a:shade val="50000"/>
                <a:hueOff val="0"/>
                <a:satOff val="0"/>
                <a:lumOff val="0"/>
                <a:alphaOff val="0"/>
                <a:satMod val="110000"/>
                <a:lumMod val="100000"/>
                <a:shade val="100000"/>
              </a:schemeClr>
            </a:gs>
            <a:gs pos="100000">
              <a:schemeClr val="accent3">
                <a:shade val="5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de-DE" sz="1200" b="0" strike="noStrike" kern="1200" cap="none" baseline="0" dirty="0">
              <a:solidFill>
                <a:schemeClr val="tx1"/>
              </a:solidFill>
              <a:latin typeface="+mn-lt"/>
            </a:rPr>
            <a:t>Wähler begibt sich in die Wahlkabine</a:t>
          </a:r>
        </a:p>
      </dsp:txBody>
      <dsp:txXfrm>
        <a:off x="39753" y="410585"/>
        <a:ext cx="926581" cy="1137026"/>
      </dsp:txXfrm>
    </dsp:sp>
    <dsp:sp modelId="{B454D7DC-9F90-4DD8-A309-20CABC477E44}">
      <dsp:nvSpPr>
        <dsp:cNvPr id="0" name=""/>
        <dsp:cNvSpPr/>
      </dsp:nvSpPr>
      <dsp:spPr>
        <a:xfrm>
          <a:off x="1093584" y="857053"/>
          <a:ext cx="208657" cy="244090"/>
        </a:xfrm>
        <a:prstGeom prst="rightArrow">
          <a:avLst>
            <a:gd name="adj1" fmla="val 60000"/>
            <a:gd name="adj2" fmla="val 50000"/>
          </a:avLst>
        </a:prstGeom>
        <a:gradFill rotWithShape="0">
          <a:gsLst>
            <a:gs pos="0">
              <a:schemeClr val="accent3">
                <a:shade val="90000"/>
                <a:hueOff val="0"/>
                <a:satOff val="0"/>
                <a:lumOff val="0"/>
                <a:alphaOff val="0"/>
                <a:satMod val="103000"/>
                <a:lumMod val="102000"/>
                <a:tint val="94000"/>
              </a:schemeClr>
            </a:gs>
            <a:gs pos="50000">
              <a:schemeClr val="accent3">
                <a:shade val="90000"/>
                <a:hueOff val="0"/>
                <a:satOff val="0"/>
                <a:lumOff val="0"/>
                <a:alphaOff val="0"/>
                <a:satMod val="110000"/>
                <a:lumMod val="100000"/>
                <a:shade val="100000"/>
              </a:schemeClr>
            </a:gs>
            <a:gs pos="100000">
              <a:schemeClr val="accent3">
                <a:shade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b="0" kern="1200" cap="none" baseline="0">
            <a:solidFill>
              <a:schemeClr val="tx1"/>
            </a:solidFill>
            <a:effectLst/>
            <a:latin typeface="+mn-lt"/>
          </a:endParaRPr>
        </a:p>
      </dsp:txBody>
      <dsp:txXfrm>
        <a:off x="1093584" y="905871"/>
        <a:ext cx="146060" cy="146454"/>
      </dsp:txXfrm>
    </dsp:sp>
    <dsp:sp modelId="{F482B864-F122-4D94-B5A3-2239FEF78D61}">
      <dsp:nvSpPr>
        <dsp:cNvPr id="0" name=""/>
        <dsp:cNvSpPr/>
      </dsp:nvSpPr>
      <dsp:spPr>
        <a:xfrm>
          <a:off x="1388855" y="381758"/>
          <a:ext cx="984235" cy="1194680"/>
        </a:xfrm>
        <a:prstGeom prst="roundRect">
          <a:avLst>
            <a:gd name="adj" fmla="val 10000"/>
          </a:avLst>
        </a:prstGeom>
        <a:gradFill rotWithShape="0">
          <a:gsLst>
            <a:gs pos="0">
              <a:schemeClr val="accent3">
                <a:shade val="50000"/>
                <a:hueOff val="0"/>
                <a:satOff val="0"/>
                <a:lumOff val="10275"/>
                <a:alphaOff val="0"/>
                <a:satMod val="103000"/>
                <a:lumMod val="102000"/>
                <a:tint val="94000"/>
              </a:schemeClr>
            </a:gs>
            <a:gs pos="50000">
              <a:schemeClr val="accent3">
                <a:shade val="50000"/>
                <a:hueOff val="0"/>
                <a:satOff val="0"/>
                <a:lumOff val="10275"/>
                <a:alphaOff val="0"/>
                <a:satMod val="110000"/>
                <a:lumMod val="100000"/>
                <a:shade val="100000"/>
              </a:schemeClr>
            </a:gs>
            <a:gs pos="100000">
              <a:schemeClr val="accent3">
                <a:shade val="50000"/>
                <a:hueOff val="0"/>
                <a:satOff val="0"/>
                <a:lumOff val="1027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de-DE" sz="1200" b="0" strike="noStrike" kern="1200" cap="none" baseline="0" dirty="0">
              <a:solidFill>
                <a:schemeClr val="tx1"/>
              </a:solidFill>
              <a:latin typeface="+mn-lt"/>
            </a:rPr>
            <a:t>Stimm-abgabe</a:t>
          </a:r>
        </a:p>
      </dsp:txBody>
      <dsp:txXfrm>
        <a:off x="1417682" y="410585"/>
        <a:ext cx="926581" cy="1137026"/>
      </dsp:txXfrm>
    </dsp:sp>
    <dsp:sp modelId="{58BCB9BA-9E89-4A88-AF11-81C3D092E809}">
      <dsp:nvSpPr>
        <dsp:cNvPr id="0" name=""/>
        <dsp:cNvSpPr/>
      </dsp:nvSpPr>
      <dsp:spPr>
        <a:xfrm>
          <a:off x="2471514" y="857053"/>
          <a:ext cx="208657" cy="244090"/>
        </a:xfrm>
        <a:prstGeom prst="rightArrow">
          <a:avLst>
            <a:gd name="adj1" fmla="val 60000"/>
            <a:gd name="adj2" fmla="val 50000"/>
          </a:avLst>
        </a:prstGeom>
        <a:gradFill rotWithShape="0">
          <a:gsLst>
            <a:gs pos="0">
              <a:schemeClr val="accent3">
                <a:shade val="90000"/>
                <a:hueOff val="0"/>
                <a:satOff val="0"/>
                <a:lumOff val="7698"/>
                <a:alphaOff val="0"/>
                <a:satMod val="103000"/>
                <a:lumMod val="102000"/>
                <a:tint val="94000"/>
              </a:schemeClr>
            </a:gs>
            <a:gs pos="50000">
              <a:schemeClr val="accent3">
                <a:shade val="90000"/>
                <a:hueOff val="0"/>
                <a:satOff val="0"/>
                <a:lumOff val="7698"/>
                <a:alphaOff val="0"/>
                <a:satMod val="110000"/>
                <a:lumMod val="100000"/>
                <a:shade val="100000"/>
              </a:schemeClr>
            </a:gs>
            <a:gs pos="100000">
              <a:schemeClr val="accent3">
                <a:shade val="90000"/>
                <a:hueOff val="0"/>
                <a:satOff val="0"/>
                <a:lumOff val="769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b="0" kern="1200" cap="none" baseline="0">
            <a:solidFill>
              <a:schemeClr val="tx1"/>
            </a:solidFill>
            <a:effectLst/>
            <a:latin typeface="+mn-lt"/>
          </a:endParaRPr>
        </a:p>
      </dsp:txBody>
      <dsp:txXfrm>
        <a:off x="2471514" y="905871"/>
        <a:ext cx="146060" cy="146454"/>
      </dsp:txXfrm>
    </dsp:sp>
    <dsp:sp modelId="{9A2EED51-8675-4D1C-BE01-1D0279ECD357}">
      <dsp:nvSpPr>
        <dsp:cNvPr id="0" name=""/>
        <dsp:cNvSpPr/>
      </dsp:nvSpPr>
      <dsp:spPr>
        <a:xfrm>
          <a:off x="2766784" y="381758"/>
          <a:ext cx="1302408" cy="1194680"/>
        </a:xfrm>
        <a:prstGeom prst="roundRect">
          <a:avLst>
            <a:gd name="adj" fmla="val 10000"/>
          </a:avLst>
        </a:prstGeom>
        <a:gradFill rotWithShape="0">
          <a:gsLst>
            <a:gs pos="0">
              <a:schemeClr val="accent3">
                <a:shade val="50000"/>
                <a:hueOff val="0"/>
                <a:satOff val="0"/>
                <a:lumOff val="20550"/>
                <a:alphaOff val="0"/>
                <a:satMod val="103000"/>
                <a:lumMod val="102000"/>
                <a:tint val="94000"/>
              </a:schemeClr>
            </a:gs>
            <a:gs pos="50000">
              <a:schemeClr val="accent3">
                <a:shade val="50000"/>
                <a:hueOff val="0"/>
                <a:satOff val="0"/>
                <a:lumOff val="20550"/>
                <a:alphaOff val="0"/>
                <a:satMod val="110000"/>
                <a:lumMod val="100000"/>
                <a:shade val="100000"/>
              </a:schemeClr>
            </a:gs>
            <a:gs pos="100000">
              <a:schemeClr val="accent3">
                <a:shade val="50000"/>
                <a:hueOff val="0"/>
                <a:satOff val="0"/>
                <a:lumOff val="2055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0" kern="1200" cap="none" baseline="0" dirty="0">
              <a:solidFill>
                <a:schemeClr val="tx1"/>
              </a:solidFill>
              <a:latin typeface="+mn-lt"/>
            </a:rPr>
            <a:t>Auf dem Bildschirm des Wahlcomputers erscheinen die betreffende Wahl und die Listen.</a:t>
          </a:r>
        </a:p>
      </dsp:txBody>
      <dsp:txXfrm>
        <a:off x="2801775" y="416749"/>
        <a:ext cx="1232426" cy="1124698"/>
      </dsp:txXfrm>
    </dsp:sp>
    <dsp:sp modelId="{C365E503-1C8B-4E85-8522-6FBE6A0CBC58}">
      <dsp:nvSpPr>
        <dsp:cNvPr id="0" name=""/>
        <dsp:cNvSpPr/>
      </dsp:nvSpPr>
      <dsp:spPr>
        <a:xfrm>
          <a:off x="4167617" y="857053"/>
          <a:ext cx="208657" cy="244090"/>
        </a:xfrm>
        <a:prstGeom prst="rightArrow">
          <a:avLst>
            <a:gd name="adj1" fmla="val 60000"/>
            <a:gd name="adj2" fmla="val 50000"/>
          </a:avLst>
        </a:prstGeom>
        <a:gradFill rotWithShape="0">
          <a:gsLst>
            <a:gs pos="0">
              <a:schemeClr val="accent3">
                <a:shade val="90000"/>
                <a:hueOff val="0"/>
                <a:satOff val="0"/>
                <a:lumOff val="15397"/>
                <a:alphaOff val="0"/>
                <a:satMod val="103000"/>
                <a:lumMod val="102000"/>
                <a:tint val="94000"/>
              </a:schemeClr>
            </a:gs>
            <a:gs pos="50000">
              <a:schemeClr val="accent3">
                <a:shade val="90000"/>
                <a:hueOff val="0"/>
                <a:satOff val="0"/>
                <a:lumOff val="15397"/>
                <a:alphaOff val="0"/>
                <a:satMod val="110000"/>
                <a:lumMod val="100000"/>
                <a:shade val="100000"/>
              </a:schemeClr>
            </a:gs>
            <a:gs pos="100000">
              <a:schemeClr val="accent3">
                <a:shade val="90000"/>
                <a:hueOff val="0"/>
                <a:satOff val="0"/>
                <a:lumOff val="1539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b="0" kern="1200" cap="none" baseline="0">
            <a:solidFill>
              <a:schemeClr val="tx1"/>
            </a:solidFill>
            <a:latin typeface="+mn-lt"/>
          </a:endParaRPr>
        </a:p>
      </dsp:txBody>
      <dsp:txXfrm>
        <a:off x="4167617" y="905871"/>
        <a:ext cx="146060" cy="146454"/>
      </dsp:txXfrm>
    </dsp:sp>
    <dsp:sp modelId="{305AEB03-2E58-49C2-AB7E-9A256C181E78}">
      <dsp:nvSpPr>
        <dsp:cNvPr id="0" name=""/>
        <dsp:cNvSpPr/>
      </dsp:nvSpPr>
      <dsp:spPr>
        <a:xfrm>
          <a:off x="4462887" y="381758"/>
          <a:ext cx="1227036" cy="1194680"/>
        </a:xfrm>
        <a:prstGeom prst="roundRect">
          <a:avLst>
            <a:gd name="adj" fmla="val 10000"/>
          </a:avLst>
        </a:prstGeom>
        <a:gradFill rotWithShape="0">
          <a:gsLst>
            <a:gs pos="0">
              <a:schemeClr val="accent3">
                <a:shade val="50000"/>
                <a:hueOff val="0"/>
                <a:satOff val="0"/>
                <a:lumOff val="30825"/>
                <a:alphaOff val="0"/>
                <a:satMod val="103000"/>
                <a:lumMod val="102000"/>
                <a:tint val="94000"/>
              </a:schemeClr>
            </a:gs>
            <a:gs pos="50000">
              <a:schemeClr val="accent3">
                <a:shade val="50000"/>
                <a:hueOff val="0"/>
                <a:satOff val="0"/>
                <a:lumOff val="30825"/>
                <a:alphaOff val="0"/>
                <a:satMod val="110000"/>
                <a:lumMod val="100000"/>
                <a:shade val="100000"/>
              </a:schemeClr>
            </a:gs>
            <a:gs pos="100000">
              <a:schemeClr val="accent3">
                <a:shade val="50000"/>
                <a:hueOff val="0"/>
                <a:satOff val="0"/>
                <a:lumOff val="3082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0" strike="noStrike" kern="1200" cap="none" baseline="0" dirty="0">
              <a:solidFill>
                <a:schemeClr val="tx1"/>
              </a:solidFill>
              <a:latin typeface="+mn-lt"/>
            </a:rPr>
            <a:t>Drucken des Stimmzettels mit einem Barcode</a:t>
          </a:r>
        </a:p>
      </dsp:txBody>
      <dsp:txXfrm>
        <a:off x="4497878" y="416749"/>
        <a:ext cx="1157054" cy="1124698"/>
      </dsp:txXfrm>
    </dsp:sp>
    <dsp:sp modelId="{889202C2-7532-4E0D-B825-AA47C2A13449}">
      <dsp:nvSpPr>
        <dsp:cNvPr id="0" name=""/>
        <dsp:cNvSpPr/>
      </dsp:nvSpPr>
      <dsp:spPr>
        <a:xfrm>
          <a:off x="5788347" y="857053"/>
          <a:ext cx="208657" cy="244090"/>
        </a:xfrm>
        <a:prstGeom prst="rightArrow">
          <a:avLst>
            <a:gd name="adj1" fmla="val 60000"/>
            <a:gd name="adj2" fmla="val 50000"/>
          </a:avLst>
        </a:prstGeom>
        <a:gradFill rotWithShape="0">
          <a:gsLst>
            <a:gs pos="0">
              <a:schemeClr val="accent3">
                <a:shade val="90000"/>
                <a:hueOff val="0"/>
                <a:satOff val="0"/>
                <a:lumOff val="23095"/>
                <a:alphaOff val="0"/>
                <a:satMod val="103000"/>
                <a:lumMod val="102000"/>
                <a:tint val="94000"/>
              </a:schemeClr>
            </a:gs>
            <a:gs pos="50000">
              <a:schemeClr val="accent3">
                <a:shade val="90000"/>
                <a:hueOff val="0"/>
                <a:satOff val="0"/>
                <a:lumOff val="23095"/>
                <a:alphaOff val="0"/>
                <a:satMod val="110000"/>
                <a:lumMod val="100000"/>
                <a:shade val="100000"/>
              </a:schemeClr>
            </a:gs>
            <a:gs pos="100000">
              <a:schemeClr val="accent3">
                <a:shade val="90000"/>
                <a:hueOff val="0"/>
                <a:satOff val="0"/>
                <a:lumOff val="2309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b="0" kern="1200" cap="none" baseline="0">
            <a:solidFill>
              <a:schemeClr val="tx1"/>
            </a:solidFill>
            <a:latin typeface="+mn-lt"/>
          </a:endParaRPr>
        </a:p>
      </dsp:txBody>
      <dsp:txXfrm>
        <a:off x="5788347" y="905871"/>
        <a:ext cx="146060" cy="146454"/>
      </dsp:txXfrm>
    </dsp:sp>
    <dsp:sp modelId="{F453F9DC-6E3D-4955-8DAD-8D93537F3E82}">
      <dsp:nvSpPr>
        <dsp:cNvPr id="0" name=""/>
        <dsp:cNvSpPr/>
      </dsp:nvSpPr>
      <dsp:spPr>
        <a:xfrm>
          <a:off x="6083618" y="381758"/>
          <a:ext cx="2118477" cy="1194680"/>
        </a:xfrm>
        <a:prstGeom prst="roundRect">
          <a:avLst>
            <a:gd name="adj" fmla="val 10000"/>
          </a:avLst>
        </a:prstGeom>
        <a:gradFill rotWithShape="0">
          <a:gsLst>
            <a:gs pos="0">
              <a:schemeClr val="accent3">
                <a:shade val="50000"/>
                <a:hueOff val="0"/>
                <a:satOff val="0"/>
                <a:lumOff val="30825"/>
                <a:alphaOff val="0"/>
                <a:satMod val="103000"/>
                <a:lumMod val="102000"/>
                <a:tint val="94000"/>
              </a:schemeClr>
            </a:gs>
            <a:gs pos="50000">
              <a:schemeClr val="accent3">
                <a:shade val="50000"/>
                <a:hueOff val="0"/>
                <a:satOff val="0"/>
                <a:lumOff val="30825"/>
                <a:alphaOff val="0"/>
                <a:satMod val="110000"/>
                <a:lumMod val="100000"/>
                <a:shade val="100000"/>
              </a:schemeClr>
            </a:gs>
            <a:gs pos="100000">
              <a:schemeClr val="accent3">
                <a:shade val="50000"/>
                <a:hueOff val="0"/>
                <a:satOff val="0"/>
                <a:lumOff val="3082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0" kern="1200" cap="none" baseline="0" dirty="0">
              <a:solidFill>
                <a:schemeClr val="tx1"/>
              </a:solidFill>
              <a:latin typeface="+mn-lt"/>
            </a:rPr>
            <a:t>Dann wird der Wähler über den Computer aufgefordert, seinen Stimmzettel in der Mitte zu falten (bedruckte Seite nach innen) und seine Chipkarte herauszunehmen.</a:t>
          </a:r>
        </a:p>
      </dsp:txBody>
      <dsp:txXfrm>
        <a:off x="6118609" y="416749"/>
        <a:ext cx="2048495" cy="1124698"/>
      </dsp:txXfrm>
    </dsp:sp>
    <dsp:sp modelId="{8E61A8A1-1933-49F6-8311-F8B2C7882B3E}">
      <dsp:nvSpPr>
        <dsp:cNvPr id="0" name=""/>
        <dsp:cNvSpPr/>
      </dsp:nvSpPr>
      <dsp:spPr>
        <a:xfrm>
          <a:off x="8300519" y="857053"/>
          <a:ext cx="208657" cy="244090"/>
        </a:xfrm>
        <a:prstGeom prst="rightArrow">
          <a:avLst>
            <a:gd name="adj1" fmla="val 60000"/>
            <a:gd name="adj2" fmla="val 50000"/>
          </a:avLst>
        </a:prstGeom>
        <a:gradFill rotWithShape="0">
          <a:gsLst>
            <a:gs pos="0">
              <a:schemeClr val="accent3">
                <a:shade val="90000"/>
                <a:hueOff val="0"/>
                <a:satOff val="0"/>
                <a:lumOff val="15397"/>
                <a:alphaOff val="0"/>
                <a:satMod val="103000"/>
                <a:lumMod val="102000"/>
                <a:tint val="94000"/>
              </a:schemeClr>
            </a:gs>
            <a:gs pos="50000">
              <a:schemeClr val="accent3">
                <a:shade val="90000"/>
                <a:hueOff val="0"/>
                <a:satOff val="0"/>
                <a:lumOff val="15397"/>
                <a:alphaOff val="0"/>
                <a:satMod val="110000"/>
                <a:lumMod val="100000"/>
                <a:shade val="100000"/>
              </a:schemeClr>
            </a:gs>
            <a:gs pos="100000">
              <a:schemeClr val="accent3">
                <a:shade val="90000"/>
                <a:hueOff val="0"/>
                <a:satOff val="0"/>
                <a:lumOff val="1539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b="0" kern="1200" cap="none" baseline="0">
            <a:solidFill>
              <a:schemeClr val="tx1"/>
            </a:solidFill>
            <a:latin typeface="+mn-lt"/>
          </a:endParaRPr>
        </a:p>
      </dsp:txBody>
      <dsp:txXfrm>
        <a:off x="8300519" y="905871"/>
        <a:ext cx="146060" cy="146454"/>
      </dsp:txXfrm>
    </dsp:sp>
    <dsp:sp modelId="{1C04B7E8-E4F4-4EE6-8825-1A597E6F5D04}">
      <dsp:nvSpPr>
        <dsp:cNvPr id="0" name=""/>
        <dsp:cNvSpPr/>
      </dsp:nvSpPr>
      <dsp:spPr>
        <a:xfrm>
          <a:off x="8595789" y="381758"/>
          <a:ext cx="1503320" cy="1194680"/>
        </a:xfrm>
        <a:prstGeom prst="roundRect">
          <a:avLst>
            <a:gd name="adj" fmla="val 10000"/>
          </a:avLst>
        </a:prstGeom>
        <a:gradFill rotWithShape="0">
          <a:gsLst>
            <a:gs pos="0">
              <a:schemeClr val="accent3">
                <a:shade val="50000"/>
                <a:hueOff val="0"/>
                <a:satOff val="0"/>
                <a:lumOff val="20550"/>
                <a:alphaOff val="0"/>
                <a:satMod val="103000"/>
                <a:lumMod val="102000"/>
                <a:tint val="94000"/>
              </a:schemeClr>
            </a:gs>
            <a:gs pos="50000">
              <a:schemeClr val="accent3">
                <a:shade val="50000"/>
                <a:hueOff val="0"/>
                <a:satOff val="0"/>
                <a:lumOff val="20550"/>
                <a:alphaOff val="0"/>
                <a:satMod val="110000"/>
                <a:lumMod val="100000"/>
                <a:shade val="100000"/>
              </a:schemeClr>
            </a:gs>
            <a:gs pos="100000">
              <a:schemeClr val="accent3">
                <a:shade val="50000"/>
                <a:hueOff val="0"/>
                <a:satOff val="0"/>
                <a:lumOff val="2055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0" kern="1200" cap="none" baseline="0" dirty="0">
              <a:solidFill>
                <a:schemeClr val="tx1"/>
              </a:solidFill>
              <a:latin typeface="+mn-lt"/>
            </a:rPr>
            <a:t>Stimmzettel anhand des Lesegeräts der Urne scannen</a:t>
          </a:r>
        </a:p>
      </dsp:txBody>
      <dsp:txXfrm>
        <a:off x="8630780" y="416749"/>
        <a:ext cx="1433338" cy="1124698"/>
      </dsp:txXfrm>
    </dsp:sp>
    <dsp:sp modelId="{80A9231F-B8E6-4E03-904E-1ABEA7F73C5C}">
      <dsp:nvSpPr>
        <dsp:cNvPr id="0" name=""/>
        <dsp:cNvSpPr/>
      </dsp:nvSpPr>
      <dsp:spPr>
        <a:xfrm>
          <a:off x="10197534" y="857053"/>
          <a:ext cx="208657" cy="244090"/>
        </a:xfrm>
        <a:prstGeom prst="rightArrow">
          <a:avLst>
            <a:gd name="adj1" fmla="val 60000"/>
            <a:gd name="adj2" fmla="val 50000"/>
          </a:avLst>
        </a:prstGeom>
        <a:gradFill rotWithShape="0">
          <a:gsLst>
            <a:gs pos="0">
              <a:schemeClr val="accent3">
                <a:shade val="90000"/>
                <a:hueOff val="0"/>
                <a:satOff val="0"/>
                <a:lumOff val="7698"/>
                <a:alphaOff val="0"/>
                <a:satMod val="103000"/>
                <a:lumMod val="102000"/>
                <a:tint val="94000"/>
              </a:schemeClr>
            </a:gs>
            <a:gs pos="50000">
              <a:schemeClr val="accent3">
                <a:shade val="90000"/>
                <a:hueOff val="0"/>
                <a:satOff val="0"/>
                <a:lumOff val="7698"/>
                <a:alphaOff val="0"/>
                <a:satMod val="110000"/>
                <a:lumMod val="100000"/>
                <a:shade val="100000"/>
              </a:schemeClr>
            </a:gs>
            <a:gs pos="100000">
              <a:schemeClr val="accent3">
                <a:shade val="90000"/>
                <a:hueOff val="0"/>
                <a:satOff val="0"/>
                <a:lumOff val="769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b="0" kern="1200" cap="none" baseline="0">
            <a:solidFill>
              <a:schemeClr val="tx1"/>
            </a:solidFill>
            <a:latin typeface="+mn-lt"/>
          </a:endParaRPr>
        </a:p>
      </dsp:txBody>
      <dsp:txXfrm>
        <a:off x="10197534" y="905871"/>
        <a:ext cx="146060" cy="146454"/>
      </dsp:txXfrm>
    </dsp:sp>
    <dsp:sp modelId="{7F19496F-06C4-40CB-B8B0-81D747575AC3}">
      <dsp:nvSpPr>
        <dsp:cNvPr id="0" name=""/>
        <dsp:cNvSpPr/>
      </dsp:nvSpPr>
      <dsp:spPr>
        <a:xfrm>
          <a:off x="10492804" y="381758"/>
          <a:ext cx="1159183" cy="1194680"/>
        </a:xfrm>
        <a:prstGeom prst="roundRect">
          <a:avLst>
            <a:gd name="adj" fmla="val 10000"/>
          </a:avLst>
        </a:prstGeom>
        <a:gradFill rotWithShape="0">
          <a:gsLst>
            <a:gs pos="0">
              <a:schemeClr val="accent3">
                <a:shade val="50000"/>
                <a:hueOff val="0"/>
                <a:satOff val="0"/>
                <a:lumOff val="10275"/>
                <a:alphaOff val="0"/>
                <a:satMod val="103000"/>
                <a:lumMod val="102000"/>
                <a:tint val="94000"/>
              </a:schemeClr>
            </a:gs>
            <a:gs pos="50000">
              <a:schemeClr val="accent3">
                <a:shade val="50000"/>
                <a:hueOff val="0"/>
                <a:satOff val="0"/>
                <a:lumOff val="10275"/>
                <a:alphaOff val="0"/>
                <a:satMod val="110000"/>
                <a:lumMod val="100000"/>
                <a:shade val="100000"/>
              </a:schemeClr>
            </a:gs>
            <a:gs pos="100000">
              <a:schemeClr val="accent3">
                <a:shade val="50000"/>
                <a:hueOff val="0"/>
                <a:satOff val="0"/>
                <a:lumOff val="1027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0" strike="noStrike" kern="1200" cap="none" baseline="0" dirty="0">
              <a:solidFill>
                <a:schemeClr val="tx1"/>
              </a:solidFill>
              <a:latin typeface="+mn-lt"/>
            </a:rPr>
            <a:t>Stimmzettel in die Klappe der Urne stecken</a:t>
          </a:r>
        </a:p>
      </dsp:txBody>
      <dsp:txXfrm>
        <a:off x="10526755" y="415709"/>
        <a:ext cx="1091281" cy="11267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7F20A-676F-4937-A06D-A1004E66008A}">
      <dsp:nvSpPr>
        <dsp:cNvPr id="0" name=""/>
        <dsp:cNvSpPr/>
      </dsp:nvSpPr>
      <dsp:spPr>
        <a:xfrm>
          <a:off x="743530" y="0"/>
          <a:ext cx="5481330" cy="1939127"/>
        </a:xfrm>
        <a:prstGeom prst="leftRightRibbon">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B11B92E-998F-4913-8296-C71D207BF6AB}">
      <dsp:nvSpPr>
        <dsp:cNvPr id="0" name=""/>
        <dsp:cNvSpPr/>
      </dsp:nvSpPr>
      <dsp:spPr>
        <a:xfrm>
          <a:off x="1642024" y="339347"/>
          <a:ext cx="1599779" cy="950172"/>
        </a:xfrm>
        <a:prstGeom prst="rect">
          <a:avLst/>
        </a:prstGeom>
        <a:noFill/>
        <a:ln w="19050" cap="flat" cmpd="sng" algn="ctr">
          <a:noFill/>
          <a:prstDash val="solid"/>
          <a:miter lim="800000"/>
        </a:ln>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42672" rIns="0" bIns="45720" numCol="1" spcCol="1270" anchor="ctr" anchorCtr="0">
          <a:noAutofit/>
        </a:bodyPr>
        <a:lstStyle/>
        <a:p>
          <a:pPr lvl="0" algn="ctr" defTabSz="533400">
            <a:lnSpc>
              <a:spcPct val="90000"/>
            </a:lnSpc>
            <a:spcBef>
              <a:spcPct val="0"/>
            </a:spcBef>
            <a:spcAft>
              <a:spcPct val="35000"/>
            </a:spcAft>
          </a:pPr>
          <a:r>
            <a:rPr lang="de-DE" sz="1200" kern="1200" dirty="0"/>
            <a:t>in </a:t>
          </a:r>
          <a:r>
            <a:rPr lang="de-DE" sz="1200" kern="1200" dirty="0">
              <a:solidFill>
                <a:srgbClr val="FF0000"/>
              </a:solidFill>
            </a:rPr>
            <a:t>Belgien</a:t>
          </a:r>
          <a:r>
            <a:rPr lang="de-DE" sz="1200" kern="1200" dirty="0"/>
            <a:t> ansässige Belgier mit einem Grund zur Rechtfertigung der Abwesenheit</a:t>
          </a:r>
        </a:p>
      </dsp:txBody>
      <dsp:txXfrm>
        <a:off x="1642024" y="339347"/>
        <a:ext cx="1599779" cy="950172"/>
      </dsp:txXfrm>
    </dsp:sp>
    <dsp:sp modelId="{41E8EB43-A8F4-41B2-8755-BB18F40EC84C}">
      <dsp:nvSpPr>
        <dsp:cNvPr id="0" name=""/>
        <dsp:cNvSpPr/>
      </dsp:nvSpPr>
      <dsp:spPr>
        <a:xfrm>
          <a:off x="3484195" y="649607"/>
          <a:ext cx="1890648" cy="950172"/>
        </a:xfrm>
        <a:prstGeom prst="rect">
          <a:avLst/>
        </a:prstGeom>
        <a:noFill/>
        <a:ln w="19050" cap="flat" cmpd="sng" algn="ctr">
          <a:noFill/>
          <a:prstDash val="solid"/>
          <a:miter lim="800000"/>
        </a:ln>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42672" rIns="0" bIns="45720" numCol="1" spcCol="1270" anchor="ctr" anchorCtr="0">
          <a:noAutofit/>
        </a:bodyPr>
        <a:lstStyle/>
        <a:p>
          <a:pPr lvl="0" algn="ctr" defTabSz="533400">
            <a:lnSpc>
              <a:spcPct val="90000"/>
            </a:lnSpc>
            <a:spcBef>
              <a:spcPct val="0"/>
            </a:spcBef>
            <a:spcAft>
              <a:spcPct val="35000"/>
            </a:spcAft>
          </a:pPr>
          <a:r>
            <a:rPr lang="de-DE" sz="1200" kern="1200" dirty="0"/>
            <a:t>Belgier, die bei einem </a:t>
          </a:r>
          <a:r>
            <a:rPr lang="de-DE" sz="1200" kern="1200" dirty="0">
              <a:solidFill>
                <a:schemeClr val="accent4"/>
              </a:solidFill>
            </a:rPr>
            <a:t>Konsulat im Ausland</a:t>
          </a:r>
          <a:r>
            <a:rPr lang="de-DE" sz="1200" kern="1200" dirty="0"/>
            <a:t> eingetragen sind</a:t>
          </a:r>
        </a:p>
      </dsp:txBody>
      <dsp:txXfrm>
        <a:off x="3484195" y="649607"/>
        <a:ext cx="1890648" cy="9501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2E0400-ED5B-4928-9AD7-8CF3552FFF0B}">
      <dsp:nvSpPr>
        <dsp:cNvPr id="0" name=""/>
        <dsp:cNvSpPr/>
      </dsp:nvSpPr>
      <dsp:spPr>
        <a:xfrm>
          <a:off x="1667710" y="746347"/>
          <a:ext cx="3048283" cy="2023668"/>
        </a:xfrm>
        <a:prstGeom prst="rightArrow">
          <a:avLst>
            <a:gd name="adj1" fmla="val 70000"/>
            <a:gd name="adj2" fmla="val 50000"/>
          </a:avLst>
        </a:prstGeom>
        <a:solidFill>
          <a:schemeClr val="accent3">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7620" rIns="15240" bIns="7620" numCol="1" spcCol="1270" anchor="ctr" anchorCtr="0">
          <a:noAutofit/>
        </a:bodyPr>
        <a:lstStyle/>
        <a:p>
          <a:pPr lvl="0" algn="ctr" defTabSz="533400">
            <a:lnSpc>
              <a:spcPct val="90000"/>
            </a:lnSpc>
            <a:spcBef>
              <a:spcPct val="0"/>
            </a:spcBef>
            <a:spcAft>
              <a:spcPct val="35000"/>
            </a:spcAft>
          </a:pPr>
          <a:r>
            <a:rPr lang="de-DE" sz="1200" kern="1200" dirty="0">
              <a:solidFill>
                <a:schemeClr val="tx1"/>
              </a:solidFill>
            </a:rPr>
            <a:t>Seine Wahlaufforderung wird dann mit dem Datumsstempel abgestempelt. </a:t>
          </a:r>
        </a:p>
      </dsp:txBody>
      <dsp:txXfrm>
        <a:off x="2429781" y="1049897"/>
        <a:ext cx="1577928" cy="1416568"/>
      </dsp:txXfrm>
    </dsp:sp>
    <dsp:sp modelId="{9A187CD6-E264-43BA-99BE-EEF5FFEE8727}">
      <dsp:nvSpPr>
        <dsp:cNvPr id="0" name=""/>
        <dsp:cNvSpPr/>
      </dsp:nvSpPr>
      <dsp:spPr>
        <a:xfrm>
          <a:off x="990958" y="1059437"/>
          <a:ext cx="1488278" cy="1404682"/>
        </a:xfrm>
        <a:prstGeom prst="ellipse">
          <a:avLst/>
        </a:prstGeom>
        <a:gradFill rotWithShape="0">
          <a:gsLst>
            <a:gs pos="0">
              <a:schemeClr val="accent3">
                <a:alpha val="90000"/>
                <a:hueOff val="0"/>
                <a:satOff val="0"/>
                <a:lumOff val="0"/>
                <a:alphaOff val="0"/>
                <a:satMod val="103000"/>
                <a:lumMod val="102000"/>
                <a:tint val="94000"/>
              </a:schemeClr>
            </a:gs>
            <a:gs pos="50000">
              <a:schemeClr val="accent3">
                <a:alpha val="90000"/>
                <a:hueOff val="0"/>
                <a:satOff val="0"/>
                <a:lumOff val="0"/>
                <a:alphaOff val="0"/>
                <a:satMod val="110000"/>
                <a:lumMod val="100000"/>
                <a:shade val="100000"/>
              </a:schemeClr>
            </a:gs>
            <a:gs pos="100000">
              <a:schemeClr val="accent3">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de-DE" sz="1200" kern="1200" dirty="0">
              <a:solidFill>
                <a:schemeClr val="tx1"/>
              </a:solidFill>
            </a:rPr>
            <a:t>Der Bevollmächtigte gibt zunächst seine Stimme in seinem eigenen Büro ab.</a:t>
          </a:r>
        </a:p>
      </dsp:txBody>
      <dsp:txXfrm>
        <a:off x="1208911" y="1265148"/>
        <a:ext cx="1052372" cy="993260"/>
      </dsp:txXfrm>
    </dsp:sp>
    <dsp:sp modelId="{73EFD8D4-6F47-4AA2-8E37-3163443758A3}">
      <dsp:nvSpPr>
        <dsp:cNvPr id="0" name=""/>
        <dsp:cNvSpPr/>
      </dsp:nvSpPr>
      <dsp:spPr>
        <a:xfrm>
          <a:off x="6038640" y="630366"/>
          <a:ext cx="3982654" cy="2114566"/>
        </a:xfrm>
        <a:prstGeom prst="rightArrow">
          <a:avLst>
            <a:gd name="adj1" fmla="val 70000"/>
            <a:gd name="adj2" fmla="val 50000"/>
          </a:avLst>
        </a:prstGeom>
        <a:solidFill>
          <a:schemeClr val="accent3">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30480" tIns="7620" rIns="15240" bIns="7620" numCol="1" spcCol="1270" anchor="ctr" anchorCtr="0">
          <a:noAutofit/>
        </a:bodyPr>
        <a:lstStyle/>
        <a:p>
          <a:pPr lvl="0" algn="l" defTabSz="533400">
            <a:lnSpc>
              <a:spcPct val="90000"/>
            </a:lnSpc>
            <a:spcBef>
              <a:spcPct val="0"/>
            </a:spcBef>
            <a:spcAft>
              <a:spcPct val="35000"/>
            </a:spcAft>
          </a:pPr>
          <a:r>
            <a:rPr lang="de-DE" sz="1200" kern="1200" dirty="0"/>
            <a:t>Der Bevollmächtigte übergibt dem Vorsitzenden des Wahlbüros des Vollmachtgebers:</a:t>
          </a:r>
        </a:p>
        <a:p>
          <a:pPr marL="114300" lvl="1" indent="-114300" algn="l" defTabSz="533400">
            <a:lnSpc>
              <a:spcPct val="90000"/>
            </a:lnSpc>
            <a:spcBef>
              <a:spcPct val="0"/>
            </a:spcBef>
            <a:spcAft>
              <a:spcPct val="15000"/>
            </a:spcAft>
            <a:buChar char="••"/>
          </a:pPr>
          <a:r>
            <a:rPr lang="de-DE" sz="1200" kern="1200"/>
            <a:t>seine Wahlaufforderung, die bereits mit dem Datumsstempel abgestempelt wurde,</a:t>
          </a:r>
        </a:p>
        <a:p>
          <a:pPr marL="114300" lvl="1" indent="-114300" algn="l" defTabSz="533400">
            <a:lnSpc>
              <a:spcPct val="90000"/>
            </a:lnSpc>
            <a:spcBef>
              <a:spcPct val="0"/>
            </a:spcBef>
            <a:spcAft>
              <a:spcPct val="15000"/>
            </a:spcAft>
            <a:buChar char="••"/>
          </a:pPr>
          <a:r>
            <a:rPr lang="de-DE" sz="1200" kern="1200"/>
            <a:t>das Vollmachtsformular, </a:t>
          </a:r>
        </a:p>
        <a:p>
          <a:pPr marL="114300" lvl="1" indent="-114300" algn="l" defTabSz="533400">
            <a:lnSpc>
              <a:spcPct val="90000"/>
            </a:lnSpc>
            <a:spcBef>
              <a:spcPct val="0"/>
            </a:spcBef>
            <a:spcAft>
              <a:spcPct val="15000"/>
            </a:spcAft>
            <a:buChar char="••"/>
          </a:pPr>
          <a:r>
            <a:rPr lang="de-DE" sz="1200" kern="1200"/>
            <a:t>seinen eigenen Personalausweis.</a:t>
          </a:r>
        </a:p>
      </dsp:txBody>
      <dsp:txXfrm>
        <a:off x="7034304" y="947551"/>
        <a:ext cx="2246892" cy="1480196"/>
      </dsp:txXfrm>
    </dsp:sp>
    <dsp:sp modelId="{CBFD8AD2-DFB0-4CD1-9BA1-5563E0CDF43E}">
      <dsp:nvSpPr>
        <dsp:cNvPr id="0" name=""/>
        <dsp:cNvSpPr/>
      </dsp:nvSpPr>
      <dsp:spPr>
        <a:xfrm>
          <a:off x="5320299" y="964182"/>
          <a:ext cx="1512273" cy="1473880"/>
        </a:xfrm>
        <a:prstGeom prst="ellipse">
          <a:avLst/>
        </a:prstGeom>
        <a:gradFill rotWithShape="0">
          <a:gsLst>
            <a:gs pos="0">
              <a:schemeClr val="accent3">
                <a:alpha val="90000"/>
                <a:hueOff val="0"/>
                <a:satOff val="0"/>
                <a:lumOff val="0"/>
                <a:alphaOff val="-40000"/>
                <a:satMod val="103000"/>
                <a:lumMod val="102000"/>
                <a:tint val="94000"/>
              </a:schemeClr>
            </a:gs>
            <a:gs pos="50000">
              <a:schemeClr val="accent3">
                <a:alpha val="90000"/>
                <a:hueOff val="0"/>
                <a:satOff val="0"/>
                <a:lumOff val="0"/>
                <a:alphaOff val="-40000"/>
                <a:satMod val="110000"/>
                <a:lumMod val="100000"/>
                <a:shade val="100000"/>
              </a:schemeClr>
            </a:gs>
            <a:gs pos="100000">
              <a:schemeClr val="accent3">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de-DE" sz="1200" b="0" kern="1200" dirty="0">
              <a:solidFill>
                <a:schemeClr val="tx1"/>
              </a:solidFill>
            </a:rPr>
            <a:t>Anschließend wählt der Bevollmächtigte im Wahlbüro des Vollmachtgebers an dessen Stelle.</a:t>
          </a:r>
        </a:p>
      </dsp:txBody>
      <dsp:txXfrm>
        <a:off x="5541766" y="1180027"/>
        <a:ext cx="1069339" cy="10421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FD8D4-6F47-4AA2-8E37-3163443758A3}">
      <dsp:nvSpPr>
        <dsp:cNvPr id="0" name=""/>
        <dsp:cNvSpPr/>
      </dsp:nvSpPr>
      <dsp:spPr>
        <a:xfrm>
          <a:off x="1380407" y="506435"/>
          <a:ext cx="7893517" cy="2119459"/>
        </a:xfrm>
        <a:prstGeom prst="rightArrow">
          <a:avLst>
            <a:gd name="adj1" fmla="val 70000"/>
            <a:gd name="adj2" fmla="val 50000"/>
          </a:avLst>
        </a:prstGeom>
        <a:solidFill>
          <a:schemeClr val="accent3">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de-DE" sz="1600" kern="1200"/>
            <a:t>Zunächst gibt der Bevollmächtigte seine Stimme ab und erhält daher nur eine aktivierte Chipkarte, mit der er zuerst selbst seine Stimme abgibt.</a:t>
          </a:r>
        </a:p>
        <a:p>
          <a:pPr marL="171450" lvl="1" indent="-171450" algn="l" defTabSz="711200">
            <a:lnSpc>
              <a:spcPct val="90000"/>
            </a:lnSpc>
            <a:spcBef>
              <a:spcPct val="0"/>
            </a:spcBef>
            <a:spcAft>
              <a:spcPct val="15000"/>
            </a:spcAft>
            <a:buChar char="••"/>
          </a:pPr>
          <a:r>
            <a:rPr lang="de-DE" sz="1600" kern="1200"/>
            <a:t>Nachdem der Bevollmächtigte seinen Stimmzettel in die Urne gesteckt hat, erhält er eine zweite Chipkarte, um mittels Vollmacht wählen zu können.</a:t>
          </a:r>
        </a:p>
      </dsp:txBody>
      <dsp:txXfrm>
        <a:off x="3353786" y="824354"/>
        <a:ext cx="5178327" cy="1483621"/>
      </dsp:txXfrm>
    </dsp:sp>
    <dsp:sp modelId="{CBFD8AD2-DFB0-4CD1-9BA1-5563E0CDF43E}">
      <dsp:nvSpPr>
        <dsp:cNvPr id="0" name=""/>
        <dsp:cNvSpPr/>
      </dsp:nvSpPr>
      <dsp:spPr>
        <a:xfrm>
          <a:off x="1046659" y="569732"/>
          <a:ext cx="2023412" cy="1964698"/>
        </a:xfrm>
        <a:prstGeom prst="ellipse">
          <a:avLst/>
        </a:prstGeom>
        <a:gradFill rotWithShape="0">
          <a:gsLst>
            <a:gs pos="0">
              <a:schemeClr val="accent3">
                <a:alpha val="90000"/>
                <a:hueOff val="0"/>
                <a:satOff val="0"/>
                <a:lumOff val="0"/>
                <a:alphaOff val="0"/>
                <a:satMod val="103000"/>
                <a:lumMod val="102000"/>
                <a:tint val="94000"/>
              </a:schemeClr>
            </a:gs>
            <a:gs pos="50000">
              <a:schemeClr val="accent3">
                <a:alpha val="90000"/>
                <a:hueOff val="0"/>
                <a:satOff val="0"/>
                <a:lumOff val="0"/>
                <a:alphaOff val="0"/>
                <a:satMod val="110000"/>
                <a:lumMod val="100000"/>
                <a:shade val="100000"/>
              </a:schemeClr>
            </a:gs>
            <a:gs pos="100000">
              <a:schemeClr val="accent3">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de-DE" sz="1400" b="0" kern="1200">
              <a:solidFill>
                <a:schemeClr val="tx1"/>
              </a:solidFill>
            </a:rPr>
            <a:t>Wählt der Bevollmächtigte mittels Vollmacht in seinem Wahlbüro, muss die Stimmabgabe in zwei Schritte erfolgen.</a:t>
          </a:r>
        </a:p>
      </dsp:txBody>
      <dsp:txXfrm>
        <a:off x="1342981" y="857455"/>
        <a:ext cx="1430768" cy="13892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F6C164-FABF-4C65-8775-2288F0E1E289}">
      <dsp:nvSpPr>
        <dsp:cNvPr id="0" name=""/>
        <dsp:cNvSpPr/>
      </dsp:nvSpPr>
      <dsp:spPr>
        <a:xfrm>
          <a:off x="7599877" y="2372"/>
          <a:ext cx="1997878" cy="1997878"/>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a:lnSpc>
              <a:spcPct val="90000"/>
            </a:lnSpc>
            <a:spcBef>
              <a:spcPct val="0"/>
            </a:spcBef>
            <a:spcAft>
              <a:spcPct val="35000"/>
            </a:spcAft>
          </a:pPr>
          <a:r>
            <a:rPr lang="de-DE" sz="1700" kern="1200"/>
            <a:t>Gesamtzahl Wähler </a:t>
          </a:r>
        </a:p>
      </dsp:txBody>
      <dsp:txXfrm>
        <a:off x="7892459" y="294954"/>
        <a:ext cx="1412714" cy="1412714"/>
      </dsp:txXfrm>
    </dsp:sp>
    <dsp:sp modelId="{B73C185D-7B41-4BFB-9D7A-A4391865EB1B}">
      <dsp:nvSpPr>
        <dsp:cNvPr id="0" name=""/>
        <dsp:cNvSpPr/>
      </dsp:nvSpPr>
      <dsp:spPr>
        <a:xfrm>
          <a:off x="2966439" y="420740"/>
          <a:ext cx="1158769" cy="1158769"/>
        </a:xfrm>
        <a:prstGeom prst="mathPlus">
          <a:avLst/>
        </a:prstGeom>
        <a:gradFill rotWithShape="0">
          <a:gsLst>
            <a:gs pos="0">
              <a:schemeClr val="dk2">
                <a:tint val="60000"/>
                <a:hueOff val="0"/>
                <a:satOff val="0"/>
                <a:lumOff val="0"/>
                <a:alphaOff val="0"/>
                <a:satMod val="103000"/>
                <a:lumMod val="102000"/>
                <a:tint val="94000"/>
              </a:schemeClr>
            </a:gs>
            <a:gs pos="50000">
              <a:schemeClr val="dk2">
                <a:tint val="60000"/>
                <a:hueOff val="0"/>
                <a:satOff val="0"/>
                <a:lumOff val="0"/>
                <a:alphaOff val="0"/>
                <a:satMod val="110000"/>
                <a:lumMod val="100000"/>
                <a:shade val="100000"/>
              </a:schemeClr>
            </a:gs>
            <a:gs pos="100000">
              <a:schemeClr val="dk2">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dirty="0"/>
        </a:p>
      </dsp:txBody>
      <dsp:txXfrm>
        <a:off x="3120034" y="863853"/>
        <a:ext cx="851579" cy="272543"/>
      </dsp:txXfrm>
    </dsp:sp>
    <dsp:sp modelId="{DD3155E1-9DA0-4FBB-8146-53126CABCABA}">
      <dsp:nvSpPr>
        <dsp:cNvPr id="0" name=""/>
        <dsp:cNvSpPr/>
      </dsp:nvSpPr>
      <dsp:spPr>
        <a:xfrm>
          <a:off x="4287435" y="2372"/>
          <a:ext cx="1997878" cy="1997878"/>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a:lnSpc>
              <a:spcPct val="90000"/>
            </a:lnSpc>
            <a:spcBef>
              <a:spcPct val="0"/>
            </a:spcBef>
            <a:spcAft>
              <a:spcPct val="35000"/>
            </a:spcAft>
          </a:pPr>
          <a:r>
            <a:rPr lang="de-DE" sz="1700" kern="1200"/>
            <a:t>Anzahl Wähler, die persönlich gewählt haben</a:t>
          </a:r>
        </a:p>
      </dsp:txBody>
      <dsp:txXfrm>
        <a:off x="4580017" y="294954"/>
        <a:ext cx="1412714" cy="1412714"/>
      </dsp:txXfrm>
    </dsp:sp>
    <dsp:sp modelId="{656D58BF-4CF7-4A16-9F2A-858FA583C779}">
      <dsp:nvSpPr>
        <dsp:cNvPr id="0" name=""/>
        <dsp:cNvSpPr/>
      </dsp:nvSpPr>
      <dsp:spPr>
        <a:xfrm>
          <a:off x="6447541" y="420740"/>
          <a:ext cx="1158769" cy="1158769"/>
        </a:xfrm>
        <a:prstGeom prst="mathEqual">
          <a:avLst/>
        </a:prstGeom>
        <a:gradFill rotWithShape="0">
          <a:gsLst>
            <a:gs pos="0">
              <a:schemeClr val="dk2">
                <a:tint val="60000"/>
                <a:hueOff val="0"/>
                <a:satOff val="0"/>
                <a:lumOff val="0"/>
                <a:alphaOff val="0"/>
                <a:satMod val="103000"/>
                <a:lumMod val="102000"/>
                <a:tint val="94000"/>
              </a:schemeClr>
            </a:gs>
            <a:gs pos="50000">
              <a:schemeClr val="dk2">
                <a:tint val="60000"/>
                <a:hueOff val="0"/>
                <a:satOff val="0"/>
                <a:lumOff val="0"/>
                <a:alphaOff val="0"/>
                <a:satMod val="110000"/>
                <a:lumMod val="100000"/>
                <a:shade val="100000"/>
              </a:schemeClr>
            </a:gs>
            <a:gs pos="100000">
              <a:schemeClr val="dk2">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dirty="0"/>
        </a:p>
      </dsp:txBody>
      <dsp:txXfrm>
        <a:off x="6601136" y="659446"/>
        <a:ext cx="851579" cy="681357"/>
      </dsp:txXfrm>
    </dsp:sp>
    <dsp:sp modelId="{08E91BD6-F432-4174-B46F-80EC32462163}">
      <dsp:nvSpPr>
        <dsp:cNvPr id="0" name=""/>
        <dsp:cNvSpPr/>
      </dsp:nvSpPr>
      <dsp:spPr>
        <a:xfrm>
          <a:off x="894659" y="2372"/>
          <a:ext cx="1997878" cy="1997878"/>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a:lnSpc>
              <a:spcPct val="90000"/>
            </a:lnSpc>
            <a:spcBef>
              <a:spcPct val="0"/>
            </a:spcBef>
            <a:spcAft>
              <a:spcPct val="35000"/>
            </a:spcAft>
          </a:pPr>
          <a:r>
            <a:rPr lang="de-DE" sz="1700" kern="1200"/>
            <a:t>Anzahl Wähler, die mittels Vollmacht gewählt haben</a:t>
          </a:r>
        </a:p>
      </dsp:txBody>
      <dsp:txXfrm>
        <a:off x="1187241" y="294954"/>
        <a:ext cx="1412714" cy="14127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96324-8B9C-4633-927C-585A6887208E}">
      <dsp:nvSpPr>
        <dsp:cNvPr id="0" name=""/>
        <dsp:cNvSpPr/>
      </dsp:nvSpPr>
      <dsp:spPr>
        <a:xfrm>
          <a:off x="0" y="315275"/>
          <a:ext cx="2894534" cy="173672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de-DE" sz="2700" kern="1200" dirty="0">
              <a:solidFill>
                <a:schemeClr val="tx1"/>
              </a:solidFill>
            </a:rPr>
            <a:t>mit einer sehbehinderten Person kommunizieren?</a:t>
          </a:r>
        </a:p>
      </dsp:txBody>
      <dsp:txXfrm>
        <a:off x="0" y="315275"/>
        <a:ext cx="2894534" cy="1736720"/>
      </dsp:txXfrm>
    </dsp:sp>
    <dsp:sp modelId="{D13DB193-E3BB-472D-AF95-218A7ECB7835}">
      <dsp:nvSpPr>
        <dsp:cNvPr id="0" name=""/>
        <dsp:cNvSpPr/>
      </dsp:nvSpPr>
      <dsp:spPr>
        <a:xfrm>
          <a:off x="3183988" y="315275"/>
          <a:ext cx="2894534" cy="1736720"/>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de-DE" sz="2700" kern="1200" dirty="0">
              <a:solidFill>
                <a:schemeClr val="tx1"/>
              </a:solidFill>
            </a:rPr>
            <a:t>mit einer hörgeschädigten Person kommunizieren?</a:t>
          </a:r>
        </a:p>
      </dsp:txBody>
      <dsp:txXfrm>
        <a:off x="3183988" y="315275"/>
        <a:ext cx="2894534" cy="1736720"/>
      </dsp:txXfrm>
    </dsp:sp>
    <dsp:sp modelId="{97882760-A958-408A-960B-7AF5F35D9EA2}">
      <dsp:nvSpPr>
        <dsp:cNvPr id="0" name=""/>
        <dsp:cNvSpPr/>
      </dsp:nvSpPr>
      <dsp:spPr>
        <a:xfrm>
          <a:off x="6367976" y="315275"/>
          <a:ext cx="2894534" cy="1736720"/>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de-DE" sz="2700" kern="1200" dirty="0">
              <a:solidFill>
                <a:schemeClr val="tx1"/>
              </a:solidFill>
            </a:rPr>
            <a:t>mit einer geistig behinderten Person kommunizieren?</a:t>
          </a:r>
        </a:p>
      </dsp:txBody>
      <dsp:txXfrm>
        <a:off x="6367976" y="315275"/>
        <a:ext cx="2894534" cy="173672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A24CB6DA-2636-4E2E-90F0-B3FBB2ED4E3F}" type="datetimeFigureOut">
              <a:rPr lang="fr-BE" smtClean="0"/>
              <a:t>17-05-24</a:t>
            </a:fld>
            <a:endParaRPr lang="fr-BE"/>
          </a:p>
        </p:txBody>
      </p:sp>
      <p:sp>
        <p:nvSpPr>
          <p:cNvPr id="4" name="Espace réservé du pied de page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02B4C8E7-58AD-48DC-8102-7D5E11715034}" type="slidenum">
              <a:rPr lang="fr-BE" smtClean="0"/>
              <a:t>‹N°›</a:t>
            </a:fld>
            <a:endParaRPr lang="fr-BE"/>
          </a:p>
        </p:txBody>
      </p:sp>
    </p:spTree>
    <p:extLst>
      <p:ext uri="{BB962C8B-B14F-4D97-AF65-F5344CB8AC3E}">
        <p14:creationId xmlns:p14="http://schemas.microsoft.com/office/powerpoint/2010/main" val="30110947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1768AC57-1A30-492C-BED8-163914FAEF84}" type="datetimeFigureOut">
              <a:rPr lang="fr-BE" smtClean="0"/>
              <a:t>17-05-24</a:t>
            </a:fld>
            <a:endParaRPr lang="fr-BE"/>
          </a:p>
        </p:txBody>
      </p:sp>
      <p:sp>
        <p:nvSpPr>
          <p:cNvPr id="4" name="Espace réservé de l'image des diapositives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A781610F-F06E-46EC-A6DB-426E75736BF8}" type="slidenum">
              <a:rPr lang="fr-BE" smtClean="0"/>
              <a:t>‹N°›</a:t>
            </a:fld>
            <a:endParaRPr lang="fr-BE"/>
          </a:p>
        </p:txBody>
      </p:sp>
    </p:spTree>
    <p:extLst>
      <p:ext uri="{BB962C8B-B14F-4D97-AF65-F5344CB8AC3E}">
        <p14:creationId xmlns:p14="http://schemas.microsoft.com/office/powerpoint/2010/main" val="31654028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A781610F-F06E-46EC-A6DB-426E75736BF8}" type="slidenum">
              <a:rPr lang="fr-BE" smtClean="0"/>
              <a:t>1</a:t>
            </a:fld>
            <a:endParaRPr lang="fr-BE" dirty="0"/>
          </a:p>
        </p:txBody>
      </p:sp>
    </p:spTree>
    <p:extLst>
      <p:ext uri="{BB962C8B-B14F-4D97-AF65-F5344CB8AC3E}">
        <p14:creationId xmlns:p14="http://schemas.microsoft.com/office/powerpoint/2010/main" val="1302456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10</a:t>
            </a:fld>
            <a:endParaRPr lang="fr-BE"/>
          </a:p>
        </p:txBody>
      </p:sp>
    </p:spTree>
    <p:extLst>
      <p:ext uri="{BB962C8B-B14F-4D97-AF65-F5344CB8AC3E}">
        <p14:creationId xmlns:p14="http://schemas.microsoft.com/office/powerpoint/2010/main" val="88235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11</a:t>
            </a:fld>
            <a:endParaRPr lang="fr-BE"/>
          </a:p>
        </p:txBody>
      </p:sp>
    </p:spTree>
    <p:extLst>
      <p:ext uri="{BB962C8B-B14F-4D97-AF65-F5344CB8AC3E}">
        <p14:creationId xmlns:p14="http://schemas.microsoft.com/office/powerpoint/2010/main" val="2730598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12</a:t>
            </a:fld>
            <a:endParaRPr lang="fr-BE"/>
          </a:p>
        </p:txBody>
      </p:sp>
    </p:spTree>
    <p:extLst>
      <p:ext uri="{BB962C8B-B14F-4D97-AF65-F5344CB8AC3E}">
        <p14:creationId xmlns:p14="http://schemas.microsoft.com/office/powerpoint/2010/main" val="2064554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13</a:t>
            </a:fld>
            <a:endParaRPr lang="fr-BE"/>
          </a:p>
        </p:txBody>
      </p:sp>
    </p:spTree>
    <p:extLst>
      <p:ext uri="{BB962C8B-B14F-4D97-AF65-F5344CB8AC3E}">
        <p14:creationId xmlns:p14="http://schemas.microsoft.com/office/powerpoint/2010/main" val="3150608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14</a:t>
            </a:fld>
            <a:endParaRPr lang="fr-BE"/>
          </a:p>
        </p:txBody>
      </p:sp>
    </p:spTree>
    <p:extLst>
      <p:ext uri="{BB962C8B-B14F-4D97-AF65-F5344CB8AC3E}">
        <p14:creationId xmlns:p14="http://schemas.microsoft.com/office/powerpoint/2010/main" val="3875878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t>Ou un autre document d’identité comme un passeport ou</a:t>
            </a:r>
            <a:r>
              <a:rPr lang="fr-BE" baseline="0" dirty="0"/>
              <a:t> un titre de séjour</a:t>
            </a:r>
            <a:endParaRPr lang="fr-BE" dirty="0"/>
          </a:p>
        </p:txBody>
      </p:sp>
      <p:sp>
        <p:nvSpPr>
          <p:cNvPr id="4" name="Espace réservé du numéro de diapositive 3"/>
          <p:cNvSpPr>
            <a:spLocks noGrp="1"/>
          </p:cNvSpPr>
          <p:nvPr>
            <p:ph type="sldNum" sz="quarter" idx="10"/>
          </p:nvPr>
        </p:nvSpPr>
        <p:spPr/>
        <p:txBody>
          <a:bodyPr/>
          <a:lstStyle/>
          <a:p>
            <a:fld id="{A781610F-F06E-46EC-A6DB-426E75736BF8}" type="slidenum">
              <a:rPr lang="fr-BE" smtClean="0"/>
              <a:t>15</a:t>
            </a:fld>
            <a:endParaRPr lang="fr-BE"/>
          </a:p>
        </p:txBody>
      </p:sp>
    </p:spTree>
    <p:extLst>
      <p:ext uri="{BB962C8B-B14F-4D97-AF65-F5344CB8AC3E}">
        <p14:creationId xmlns:p14="http://schemas.microsoft.com/office/powerpoint/2010/main" val="2047874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16</a:t>
            </a:fld>
            <a:endParaRPr lang="fr-BE"/>
          </a:p>
        </p:txBody>
      </p:sp>
    </p:spTree>
    <p:extLst>
      <p:ext uri="{BB962C8B-B14F-4D97-AF65-F5344CB8AC3E}">
        <p14:creationId xmlns:p14="http://schemas.microsoft.com/office/powerpoint/2010/main" val="7979554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17</a:t>
            </a:fld>
            <a:endParaRPr lang="fr-BE"/>
          </a:p>
        </p:txBody>
      </p:sp>
    </p:spTree>
    <p:extLst>
      <p:ext uri="{BB962C8B-B14F-4D97-AF65-F5344CB8AC3E}">
        <p14:creationId xmlns:p14="http://schemas.microsoft.com/office/powerpoint/2010/main" val="410350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18</a:t>
            </a:fld>
            <a:endParaRPr lang="fr-BE"/>
          </a:p>
        </p:txBody>
      </p:sp>
    </p:spTree>
    <p:extLst>
      <p:ext uri="{BB962C8B-B14F-4D97-AF65-F5344CB8AC3E}">
        <p14:creationId xmlns:p14="http://schemas.microsoft.com/office/powerpoint/2010/main" val="2416491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19</a:t>
            </a:fld>
            <a:endParaRPr lang="fr-BE"/>
          </a:p>
        </p:txBody>
      </p:sp>
    </p:spTree>
    <p:extLst>
      <p:ext uri="{BB962C8B-B14F-4D97-AF65-F5344CB8AC3E}">
        <p14:creationId xmlns:p14="http://schemas.microsoft.com/office/powerpoint/2010/main" val="2342957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nl-NL" b="1" dirty="0">
                <a:solidFill>
                  <a:srgbClr val="FF0000"/>
                </a:solidFill>
              </a:rPr>
              <a:t>RÉGIS</a:t>
            </a:r>
          </a:p>
        </p:txBody>
      </p:sp>
      <p:sp>
        <p:nvSpPr>
          <p:cNvPr id="4" name="Slide Number Placeholder 3"/>
          <p:cNvSpPr>
            <a:spLocks noGrp="1"/>
          </p:cNvSpPr>
          <p:nvPr>
            <p:ph type="sldNum" sz="quarter" idx="10"/>
          </p:nvPr>
        </p:nvSpPr>
        <p:spPr/>
        <p:txBody>
          <a:bodyPr/>
          <a:lstStyle/>
          <a:p>
            <a:fld id="{A781610F-F06E-46EC-A6DB-426E75736BF8}" type="slidenum">
              <a:rPr lang="fr-BE" smtClean="0"/>
              <a:t>2</a:t>
            </a:fld>
            <a:endParaRPr lang="fr-BE"/>
          </a:p>
        </p:txBody>
      </p:sp>
    </p:spTree>
    <p:extLst>
      <p:ext uri="{BB962C8B-B14F-4D97-AF65-F5344CB8AC3E}">
        <p14:creationId xmlns:p14="http://schemas.microsoft.com/office/powerpoint/2010/main" val="14075598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20</a:t>
            </a:fld>
            <a:endParaRPr lang="fr-BE"/>
          </a:p>
        </p:txBody>
      </p:sp>
    </p:spTree>
    <p:extLst>
      <p:ext uri="{BB962C8B-B14F-4D97-AF65-F5344CB8AC3E}">
        <p14:creationId xmlns:p14="http://schemas.microsoft.com/office/powerpoint/2010/main" val="2522043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21</a:t>
            </a:fld>
            <a:endParaRPr lang="fr-BE"/>
          </a:p>
        </p:txBody>
      </p:sp>
    </p:spTree>
    <p:extLst>
      <p:ext uri="{BB962C8B-B14F-4D97-AF65-F5344CB8AC3E}">
        <p14:creationId xmlns:p14="http://schemas.microsoft.com/office/powerpoint/2010/main" val="2511045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22</a:t>
            </a:fld>
            <a:endParaRPr lang="fr-BE"/>
          </a:p>
        </p:txBody>
      </p:sp>
    </p:spTree>
    <p:extLst>
      <p:ext uri="{BB962C8B-B14F-4D97-AF65-F5344CB8AC3E}">
        <p14:creationId xmlns:p14="http://schemas.microsoft.com/office/powerpoint/2010/main" val="2992732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23</a:t>
            </a:fld>
            <a:endParaRPr lang="fr-BE"/>
          </a:p>
        </p:txBody>
      </p:sp>
    </p:spTree>
    <p:extLst>
      <p:ext uri="{BB962C8B-B14F-4D97-AF65-F5344CB8AC3E}">
        <p14:creationId xmlns:p14="http://schemas.microsoft.com/office/powerpoint/2010/main" val="15319873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24</a:t>
            </a:fld>
            <a:endParaRPr lang="fr-BE"/>
          </a:p>
        </p:txBody>
      </p:sp>
    </p:spTree>
    <p:extLst>
      <p:ext uri="{BB962C8B-B14F-4D97-AF65-F5344CB8AC3E}">
        <p14:creationId xmlns:p14="http://schemas.microsoft.com/office/powerpoint/2010/main" val="1293233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25</a:t>
            </a:fld>
            <a:endParaRPr lang="fr-BE"/>
          </a:p>
        </p:txBody>
      </p:sp>
    </p:spTree>
    <p:extLst>
      <p:ext uri="{BB962C8B-B14F-4D97-AF65-F5344CB8AC3E}">
        <p14:creationId xmlns:p14="http://schemas.microsoft.com/office/powerpoint/2010/main" val="31475925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26</a:t>
            </a:fld>
            <a:endParaRPr lang="fr-BE"/>
          </a:p>
        </p:txBody>
      </p:sp>
    </p:spTree>
    <p:extLst>
      <p:ext uri="{BB962C8B-B14F-4D97-AF65-F5344CB8AC3E}">
        <p14:creationId xmlns:p14="http://schemas.microsoft.com/office/powerpoint/2010/main" val="32033916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27</a:t>
            </a:fld>
            <a:endParaRPr lang="fr-BE"/>
          </a:p>
        </p:txBody>
      </p:sp>
    </p:spTree>
    <p:extLst>
      <p:ext uri="{BB962C8B-B14F-4D97-AF65-F5344CB8AC3E}">
        <p14:creationId xmlns:p14="http://schemas.microsoft.com/office/powerpoint/2010/main" val="37364713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28</a:t>
            </a:fld>
            <a:endParaRPr lang="fr-BE"/>
          </a:p>
        </p:txBody>
      </p:sp>
    </p:spTree>
    <p:extLst>
      <p:ext uri="{BB962C8B-B14F-4D97-AF65-F5344CB8AC3E}">
        <p14:creationId xmlns:p14="http://schemas.microsoft.com/office/powerpoint/2010/main" val="1254256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29</a:t>
            </a:fld>
            <a:endParaRPr lang="fr-BE"/>
          </a:p>
        </p:txBody>
      </p:sp>
    </p:spTree>
    <p:extLst>
      <p:ext uri="{BB962C8B-B14F-4D97-AF65-F5344CB8AC3E}">
        <p14:creationId xmlns:p14="http://schemas.microsoft.com/office/powerpoint/2010/main" val="2681305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a:t>
            </a:fld>
            <a:endParaRPr lang="fr-BE"/>
          </a:p>
        </p:txBody>
      </p:sp>
    </p:spTree>
    <p:extLst>
      <p:ext uri="{BB962C8B-B14F-4D97-AF65-F5344CB8AC3E}">
        <p14:creationId xmlns:p14="http://schemas.microsoft.com/office/powerpoint/2010/main" val="26236647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30</a:t>
            </a:fld>
            <a:endParaRPr lang="fr-BE"/>
          </a:p>
        </p:txBody>
      </p:sp>
    </p:spTree>
    <p:extLst>
      <p:ext uri="{BB962C8B-B14F-4D97-AF65-F5344CB8AC3E}">
        <p14:creationId xmlns:p14="http://schemas.microsoft.com/office/powerpoint/2010/main" val="4596902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31</a:t>
            </a:fld>
            <a:endParaRPr lang="fr-BE"/>
          </a:p>
        </p:txBody>
      </p:sp>
    </p:spTree>
    <p:extLst>
      <p:ext uri="{BB962C8B-B14F-4D97-AF65-F5344CB8AC3E}">
        <p14:creationId xmlns:p14="http://schemas.microsoft.com/office/powerpoint/2010/main" val="16217670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32</a:t>
            </a:fld>
            <a:endParaRPr lang="fr-BE"/>
          </a:p>
        </p:txBody>
      </p:sp>
    </p:spTree>
    <p:extLst>
      <p:ext uri="{BB962C8B-B14F-4D97-AF65-F5344CB8AC3E}">
        <p14:creationId xmlns:p14="http://schemas.microsoft.com/office/powerpoint/2010/main" val="25590435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33</a:t>
            </a:fld>
            <a:endParaRPr lang="fr-BE"/>
          </a:p>
        </p:txBody>
      </p:sp>
    </p:spTree>
    <p:extLst>
      <p:ext uri="{BB962C8B-B14F-4D97-AF65-F5344CB8AC3E}">
        <p14:creationId xmlns:p14="http://schemas.microsoft.com/office/powerpoint/2010/main" val="14810067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34</a:t>
            </a:fld>
            <a:endParaRPr lang="fr-BE"/>
          </a:p>
        </p:txBody>
      </p:sp>
    </p:spTree>
    <p:extLst>
      <p:ext uri="{BB962C8B-B14F-4D97-AF65-F5344CB8AC3E}">
        <p14:creationId xmlns:p14="http://schemas.microsoft.com/office/powerpoint/2010/main" val="6804110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35</a:t>
            </a:fld>
            <a:endParaRPr lang="fr-BE"/>
          </a:p>
        </p:txBody>
      </p:sp>
    </p:spTree>
    <p:extLst>
      <p:ext uri="{BB962C8B-B14F-4D97-AF65-F5344CB8AC3E}">
        <p14:creationId xmlns:p14="http://schemas.microsoft.com/office/powerpoint/2010/main" val="32502267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36</a:t>
            </a:fld>
            <a:endParaRPr lang="fr-BE"/>
          </a:p>
        </p:txBody>
      </p:sp>
    </p:spTree>
    <p:extLst>
      <p:ext uri="{BB962C8B-B14F-4D97-AF65-F5344CB8AC3E}">
        <p14:creationId xmlns:p14="http://schemas.microsoft.com/office/powerpoint/2010/main" val="33702016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37</a:t>
            </a:fld>
            <a:endParaRPr lang="fr-BE"/>
          </a:p>
        </p:txBody>
      </p:sp>
    </p:spTree>
    <p:extLst>
      <p:ext uri="{BB962C8B-B14F-4D97-AF65-F5344CB8AC3E}">
        <p14:creationId xmlns:p14="http://schemas.microsoft.com/office/powerpoint/2010/main" val="31664375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38</a:t>
            </a:fld>
            <a:endParaRPr lang="fr-BE"/>
          </a:p>
        </p:txBody>
      </p:sp>
    </p:spTree>
    <p:extLst>
      <p:ext uri="{BB962C8B-B14F-4D97-AF65-F5344CB8AC3E}">
        <p14:creationId xmlns:p14="http://schemas.microsoft.com/office/powerpoint/2010/main" val="18359786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39</a:t>
            </a:fld>
            <a:endParaRPr lang="fr-BE"/>
          </a:p>
        </p:txBody>
      </p:sp>
    </p:spTree>
    <p:extLst>
      <p:ext uri="{BB962C8B-B14F-4D97-AF65-F5344CB8AC3E}">
        <p14:creationId xmlns:p14="http://schemas.microsoft.com/office/powerpoint/2010/main" val="1197066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a:t>
            </a:fld>
            <a:endParaRPr lang="fr-BE"/>
          </a:p>
        </p:txBody>
      </p:sp>
    </p:spTree>
    <p:extLst>
      <p:ext uri="{BB962C8B-B14F-4D97-AF65-F5344CB8AC3E}">
        <p14:creationId xmlns:p14="http://schemas.microsoft.com/office/powerpoint/2010/main" val="36574641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40</a:t>
            </a:fld>
            <a:endParaRPr lang="fr-BE"/>
          </a:p>
        </p:txBody>
      </p:sp>
    </p:spTree>
    <p:extLst>
      <p:ext uri="{BB962C8B-B14F-4D97-AF65-F5344CB8AC3E}">
        <p14:creationId xmlns:p14="http://schemas.microsoft.com/office/powerpoint/2010/main" val="24058600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41</a:t>
            </a:fld>
            <a:endParaRPr lang="fr-BE"/>
          </a:p>
        </p:txBody>
      </p:sp>
    </p:spTree>
    <p:extLst>
      <p:ext uri="{BB962C8B-B14F-4D97-AF65-F5344CB8AC3E}">
        <p14:creationId xmlns:p14="http://schemas.microsoft.com/office/powerpoint/2010/main" val="12692144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42</a:t>
            </a:fld>
            <a:endParaRPr lang="fr-BE"/>
          </a:p>
        </p:txBody>
      </p:sp>
    </p:spTree>
    <p:extLst>
      <p:ext uri="{BB962C8B-B14F-4D97-AF65-F5344CB8AC3E}">
        <p14:creationId xmlns:p14="http://schemas.microsoft.com/office/powerpoint/2010/main" val="35721515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43</a:t>
            </a:fld>
            <a:endParaRPr lang="fr-BE"/>
          </a:p>
        </p:txBody>
      </p:sp>
    </p:spTree>
    <p:extLst>
      <p:ext uri="{BB962C8B-B14F-4D97-AF65-F5344CB8AC3E}">
        <p14:creationId xmlns:p14="http://schemas.microsoft.com/office/powerpoint/2010/main" val="11202538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44</a:t>
            </a:fld>
            <a:endParaRPr lang="fr-BE"/>
          </a:p>
        </p:txBody>
      </p:sp>
    </p:spTree>
    <p:extLst>
      <p:ext uri="{BB962C8B-B14F-4D97-AF65-F5344CB8AC3E}">
        <p14:creationId xmlns:p14="http://schemas.microsoft.com/office/powerpoint/2010/main" val="12905672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45</a:t>
            </a:fld>
            <a:endParaRPr lang="fr-BE"/>
          </a:p>
        </p:txBody>
      </p:sp>
    </p:spTree>
    <p:extLst>
      <p:ext uri="{BB962C8B-B14F-4D97-AF65-F5344CB8AC3E}">
        <p14:creationId xmlns:p14="http://schemas.microsoft.com/office/powerpoint/2010/main" val="16644528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fr-BE" dirty="0"/>
          </a:p>
        </p:txBody>
      </p:sp>
      <p:sp>
        <p:nvSpPr>
          <p:cNvPr id="4" name="Tijdelijke aanduiding voor dianummer 3"/>
          <p:cNvSpPr>
            <a:spLocks noGrp="1"/>
          </p:cNvSpPr>
          <p:nvPr>
            <p:ph type="sldNum" sz="quarter" idx="10"/>
          </p:nvPr>
        </p:nvSpPr>
        <p:spPr/>
        <p:txBody>
          <a:bodyPr/>
          <a:lstStyle/>
          <a:p>
            <a:fld id="{A781610F-F06E-46EC-A6DB-426E75736BF8}" type="slidenum">
              <a:rPr lang="fr-BE" smtClean="0"/>
              <a:t>46</a:t>
            </a:fld>
            <a:endParaRPr lang="fr-BE"/>
          </a:p>
        </p:txBody>
      </p:sp>
    </p:spTree>
    <p:extLst>
      <p:ext uri="{BB962C8B-B14F-4D97-AF65-F5344CB8AC3E}">
        <p14:creationId xmlns:p14="http://schemas.microsoft.com/office/powerpoint/2010/main" val="2133683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5</a:t>
            </a:fld>
            <a:endParaRPr lang="fr-BE"/>
          </a:p>
        </p:txBody>
      </p:sp>
    </p:spTree>
    <p:extLst>
      <p:ext uri="{BB962C8B-B14F-4D97-AF65-F5344CB8AC3E}">
        <p14:creationId xmlns:p14="http://schemas.microsoft.com/office/powerpoint/2010/main" val="2611459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6</a:t>
            </a:fld>
            <a:endParaRPr lang="fr-BE"/>
          </a:p>
        </p:txBody>
      </p:sp>
    </p:spTree>
    <p:extLst>
      <p:ext uri="{BB962C8B-B14F-4D97-AF65-F5344CB8AC3E}">
        <p14:creationId xmlns:p14="http://schemas.microsoft.com/office/powerpoint/2010/main" val="2077504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7</a:t>
            </a:fld>
            <a:endParaRPr lang="fr-BE"/>
          </a:p>
        </p:txBody>
      </p:sp>
    </p:spTree>
    <p:extLst>
      <p:ext uri="{BB962C8B-B14F-4D97-AF65-F5344CB8AC3E}">
        <p14:creationId xmlns:p14="http://schemas.microsoft.com/office/powerpoint/2010/main" val="3853403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8</a:t>
            </a:fld>
            <a:endParaRPr lang="fr-BE"/>
          </a:p>
        </p:txBody>
      </p:sp>
    </p:spTree>
    <p:extLst>
      <p:ext uri="{BB962C8B-B14F-4D97-AF65-F5344CB8AC3E}">
        <p14:creationId xmlns:p14="http://schemas.microsoft.com/office/powerpoint/2010/main" val="1094545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A781610F-F06E-46EC-A6DB-426E75736BF8}" type="slidenum">
              <a:rPr lang="fr-BE" smtClean="0"/>
              <a:t>9</a:t>
            </a:fld>
            <a:endParaRPr lang="fr-BE"/>
          </a:p>
        </p:txBody>
      </p:sp>
    </p:spTree>
    <p:extLst>
      <p:ext uri="{BB962C8B-B14F-4D97-AF65-F5344CB8AC3E}">
        <p14:creationId xmlns:p14="http://schemas.microsoft.com/office/powerpoint/2010/main" val="3832106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D36F7EE8-917F-46EF-9E6D-9FAF67AA84AC}" type="datetime1">
              <a:rPr lang="fr-BE" smtClean="0"/>
              <a:t>17-05-24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199720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A7994D08-E292-4647-9AC1-153ED0CE5230}" type="datetime1">
              <a:rPr lang="fr-BE" smtClean="0"/>
              <a:t>17-05-24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2702084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87AA9B2-484C-4A5C-A232-A31882F8F1BB}" type="datetime1">
              <a:rPr lang="fr-BE" smtClean="0"/>
              <a:t>17-05-24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735974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86617803-C2D8-42D4-874C-DCB966FD81FE}" type="datetime1">
              <a:rPr lang="fr-BE" smtClean="0"/>
              <a:t>17-05-24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137540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249427-3833-4ABE-9527-BF0376B89A73}" type="datetime1">
              <a:rPr lang="fr-BE" smtClean="0"/>
              <a:t>17-05-24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24342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66D9F131-BD52-457A-A816-1B2FADECC70C}" type="datetime1">
              <a:rPr lang="fr-BE" smtClean="0"/>
              <a:t>17-05-24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19155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6472805F-31DC-468A-AEFD-E3A3CB5CEA1C}" type="datetime1">
              <a:rPr lang="fr-BE" smtClean="0"/>
              <a:t>17-05-24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156899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4751DE7F-D820-443A-BE63-8C53DDD30C1C}" type="datetime1">
              <a:rPr lang="fr-BE" smtClean="0"/>
              <a:t>17-05-24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15775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5D638-5D33-46F2-B7C9-DC835A15DC21}" type="datetime1">
              <a:rPr lang="fr-BE" smtClean="0"/>
              <a:t>17-05-24</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166479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E38276-4BDE-44E3-95BF-5A1A15267C89}" type="datetime1">
              <a:rPr lang="fr-BE" smtClean="0"/>
              <a:t>17-05-24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406750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CBD6D0-3AFB-4563-9D37-74AD42D7054F}" type="datetime1">
              <a:rPr lang="fr-BE" smtClean="0"/>
              <a:t>17-05-24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2F7BF293-AAF6-49FC-B1CF-E9CB23417874}" type="slidenum">
              <a:rPr lang="fr-BE" smtClean="0"/>
              <a:t>‹N°›</a:t>
            </a:fld>
            <a:endParaRPr lang="fr-BE"/>
          </a:p>
        </p:txBody>
      </p:sp>
    </p:spTree>
    <p:extLst>
      <p:ext uri="{BB962C8B-B14F-4D97-AF65-F5344CB8AC3E}">
        <p14:creationId xmlns:p14="http://schemas.microsoft.com/office/powerpoint/2010/main" val="3169800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EF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EA512-5DBD-4001-B56A-067EE01515C6}" type="datetime1">
              <a:rPr lang="fr-BE" smtClean="0"/>
              <a:t>17-05-24</a:t>
            </a:fld>
            <a:endParaRPr lang="fr-B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BF293-AAF6-49FC-B1CF-E9CB23417874}" type="slidenum">
              <a:rPr lang="fr-BE" smtClean="0"/>
              <a:t>‹N°›</a:t>
            </a:fld>
            <a:endParaRPr lang="fr-BE"/>
          </a:p>
        </p:txBody>
      </p:sp>
    </p:spTree>
    <p:extLst>
      <p:ext uri="{BB962C8B-B14F-4D97-AF65-F5344CB8AC3E}">
        <p14:creationId xmlns:p14="http://schemas.microsoft.com/office/powerpoint/2010/main" val="3571497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13" Type="http://schemas.openxmlformats.org/officeDocument/2006/relationships/image" Target="../media/image12.png"/><Relationship Id="rId3" Type="http://schemas.openxmlformats.org/officeDocument/2006/relationships/image" Target="../media/image3.jpeg"/><Relationship Id="rId7" Type="http://schemas.openxmlformats.org/officeDocument/2006/relationships/diagramColors" Target="../diagrams/colors2.xml"/><Relationship Id="rId12"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microsoft.com/office/2007/relationships/hdphoto" Target="../media/hdphoto2.wdp"/><Relationship Id="rId5" Type="http://schemas.openxmlformats.org/officeDocument/2006/relationships/diagramLayout" Target="../diagrams/layout2.xml"/><Relationship Id="rId10" Type="http://schemas.openxmlformats.org/officeDocument/2006/relationships/image" Target="../media/image10.png"/><Relationship Id="rId4" Type="http://schemas.openxmlformats.org/officeDocument/2006/relationships/diagramData" Target="../diagrams/data2.xml"/><Relationship Id="rId9" Type="http://schemas.openxmlformats.org/officeDocument/2006/relationships/image" Target="../media/image9.png"/><Relationship Id="rId14" Type="http://schemas.microsoft.com/office/2007/relationships/hdphoto" Target="../media/hdphoto3.wdp"/></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jpeg"/><Relationship Id="rId7" Type="http://schemas.openxmlformats.org/officeDocument/2006/relationships/diagramColors" Target="../diagrams/colors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jpeg"/><Relationship Id="rId7" Type="http://schemas.openxmlformats.org/officeDocument/2006/relationships/diagramColors" Target="../diagrams/colors4.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jpeg"/><Relationship Id="rId7" Type="http://schemas.openxmlformats.org/officeDocument/2006/relationships/diagramColors" Target="../diagrams/colors5.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jpeg"/><Relationship Id="rId7" Type="http://schemas.openxmlformats.org/officeDocument/2006/relationships/diagramColors" Target="../diagrams/colors6.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jpeg"/><Relationship Id="rId7" Type="http://schemas.openxmlformats.org/officeDocument/2006/relationships/diagramColors" Target="../diagrams/colors7.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wahlen.fgov.be/akteure/fahrkostenentschaedigung"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6.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639538" y="5046129"/>
            <a:ext cx="6686316" cy="830997"/>
          </a:xfrm>
          <a:prstGeom prst="rect">
            <a:avLst/>
          </a:prstGeom>
          <a:noFill/>
        </p:spPr>
        <p:txBody>
          <a:bodyPr wrap="square" rtlCol="0">
            <a:spAutoFit/>
          </a:bodyPr>
          <a:lstStyle/>
          <a:p>
            <a:pPr algn="ctr"/>
            <a:r>
              <a:rPr lang="de-DE" sz="2400" i="1"/>
              <a:t>Wahlen der Kammer, des Parlaments der Deutschsprachigen Gemeinschaft und des Europäischen Parlaments</a:t>
            </a:r>
          </a:p>
        </p:txBody>
      </p:sp>
      <p:pic>
        <p:nvPicPr>
          <p:cNvPr id="5"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30000" y="6108363"/>
            <a:ext cx="529386" cy="490723"/>
          </a:xfrm>
          <a:prstGeom prst="rect">
            <a:avLst/>
          </a:prstGeom>
        </p:spPr>
      </p:pic>
      <p:sp>
        <p:nvSpPr>
          <p:cNvPr id="6" name="Rectangle 2"/>
          <p:cNvSpPr/>
          <p:nvPr/>
        </p:nvSpPr>
        <p:spPr>
          <a:xfrm>
            <a:off x="2120311" y="2265211"/>
            <a:ext cx="7724775" cy="4333875"/>
          </a:xfrm>
          <a:prstGeom prst="rect">
            <a:avLst/>
          </a:prstGeom>
          <a:no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8" name="ZoneTexte 3"/>
          <p:cNvSpPr txBox="1"/>
          <p:nvPr/>
        </p:nvSpPr>
        <p:spPr>
          <a:xfrm>
            <a:off x="3401599" y="3025513"/>
            <a:ext cx="5162195" cy="2123658"/>
          </a:xfrm>
          <a:prstGeom prst="rect">
            <a:avLst/>
          </a:prstGeom>
          <a:noFill/>
        </p:spPr>
        <p:txBody>
          <a:bodyPr wrap="square" rtlCol="0">
            <a:spAutoFit/>
          </a:bodyPr>
          <a:lstStyle/>
          <a:p>
            <a:pPr algn="ctr"/>
            <a:r>
              <a:rPr lang="de-DE" sz="36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Train </a:t>
            </a:r>
            <a:r>
              <a:rPr lang="de-DE" sz="3600" b="1" cap="small"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the</a:t>
            </a:r>
            <a:r>
              <a:rPr lang="de-DE" sz="36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de-DE" sz="3600" b="1" cap="small"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trainer</a:t>
            </a:r>
            <a:endParaRPr lang="de-DE" sz="36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de-DE" sz="2400" b="1" cap="small" dirty="0">
                <a:latin typeface="Arial" panose="020B0604020202020204" pitchFamily="34" charset="0"/>
                <a:cs typeface="Arial" panose="020B0604020202020204" pitchFamily="34" charset="0"/>
              </a:rPr>
              <a:t>___</a:t>
            </a:r>
          </a:p>
          <a:p>
            <a:pPr algn="ctr"/>
            <a:endParaRPr lang="fr-BE" sz="2400" b="1" cap="small" dirty="0">
              <a:latin typeface="Arial" panose="020B0604020202020204" pitchFamily="34" charset="0"/>
              <a:cs typeface="Arial" panose="020B0604020202020204" pitchFamily="34" charset="0"/>
            </a:endParaRPr>
          </a:p>
          <a:p>
            <a:pPr algn="ctr"/>
            <a:r>
              <a:rPr lang="de-DE"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Wahlbüro mit elektronischer Wahl mit Papierbescheinigung</a:t>
            </a: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2780" y="0"/>
            <a:ext cx="13970952" cy="1998921"/>
          </a:xfrm>
          <a:prstGeom prst="rect">
            <a:avLst/>
          </a:prstGeom>
        </p:spPr>
      </p:pic>
    </p:spTree>
    <p:extLst>
      <p:ext uri="{BB962C8B-B14F-4D97-AF65-F5344CB8AC3E}">
        <p14:creationId xmlns:p14="http://schemas.microsoft.com/office/powerpoint/2010/main" val="9806133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211568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Verantwortung im Wahllokal</a:t>
            </a:r>
          </a:p>
          <a:p>
            <a:pPr marL="0" indent="0">
              <a:buNone/>
            </a:pPr>
            <a:endParaRPr lang="fr-BE" sz="2400" dirty="0"/>
          </a:p>
          <a:p>
            <a:pPr lvl="1"/>
            <a:r>
              <a:rPr lang="de-DE" sz="2000"/>
              <a:t>Aufrechterhaltung der Ordnung und Einhaltung des Wahlgeheimnisses</a:t>
            </a:r>
          </a:p>
          <a:p>
            <a:pPr lvl="2">
              <a:buFont typeface="Wingdings" panose="05000000000000000000" pitchFamily="2" charset="2"/>
              <a:buChar char="à"/>
            </a:pPr>
            <a:r>
              <a:rPr lang="de-DE" sz="1400"/>
              <a:t>Inanspruchnahme der Polizeidienste möglich </a:t>
            </a:r>
          </a:p>
          <a:p>
            <a:pPr marL="914400" lvl="2" indent="0" defTabSz="584200">
              <a:buNone/>
              <a:tabLst>
                <a:tab pos="895350" algn="l"/>
              </a:tabLst>
            </a:pPr>
            <a:r>
              <a:rPr lang="de-DE" sz="1400"/>
              <a:t>	(nach Absprache mit dem Bürgermeister oder dem Beauftragten der Gemeinde)</a:t>
            </a:r>
          </a:p>
          <a:p>
            <a:pPr marL="457200" lvl="1" indent="0">
              <a:buNone/>
            </a:pPr>
            <a:endParaRPr lang="fr-BE" dirty="0"/>
          </a:p>
          <a:p>
            <a:pPr lvl="1"/>
            <a:r>
              <a:rPr lang="de-DE" sz="2000"/>
              <a:t>Achten Sie darauf, dass keine verdächtigen Gegenstände (Rucksack oder Ähnliches) von einem Wähler in Ihrem Büro zurückgelassen werden (überprüfen Sie zum Beispiel regelmäßig die Wahlkabinen, wenn sich kein Wähler darin aufhält).</a:t>
            </a:r>
          </a:p>
          <a:p>
            <a:pPr marL="895350" lvl="1" indent="0">
              <a:buNone/>
            </a:pPr>
            <a:r>
              <a:rPr lang="de-DE" sz="1800"/>
              <a:t>	</a:t>
            </a:r>
            <a:r>
              <a:rPr lang="de-DE" sz="1400">
                <a:sym typeface="Wingdings" panose="05000000000000000000" pitchFamily="2" charset="2"/>
              </a:rPr>
              <a:t></a:t>
            </a:r>
            <a:r>
              <a:rPr lang="de-DE" sz="1400"/>
              <a:t> Stellen Sie fest, dass solche Gegenstände jedoch vorhanden sind, müssen Sie sofort den Gemeinde- oder Kantonverantwortlichen darüber informieren.</a:t>
            </a:r>
          </a:p>
        </p:txBody>
      </p:sp>
      <p:pic>
        <p:nvPicPr>
          <p:cNvPr id="2" name="Image 1"/>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0000" b="90000" l="10000" r="90000">
                        <a14:foregroundMark x1="34587" y1="60558" x2="34587" y2="60558"/>
                        <a14:foregroundMark x1="38167" y1="32767" x2="38167" y2="32767"/>
                        <a14:foregroundMark x1="36529" y1="37379" x2="36529" y2="37379"/>
                        <a14:foregroundMark x1="29976" y1="37621" x2="29976" y2="37621"/>
                        <a14:foregroundMark x1="66262" y1="21784" x2="66262" y2="21784"/>
                        <a14:foregroundMark x1="61408" y1="22209" x2="61408" y2="22209"/>
                        <a14:foregroundMark x1="66383" y1="21966" x2="66383" y2="21966"/>
                        <a14:backgroundMark x1="66930" y1="22391" x2="66930" y2="22391"/>
                      </a14:backgroundRemoval>
                    </a14:imgEffect>
                    <a14:imgEffect>
                      <a14:sharpenSoften amount="50000"/>
                    </a14:imgEffect>
                    <a14:imgEffect>
                      <a14:saturation sat="400000"/>
                    </a14:imgEffect>
                    <a14:imgEffect>
                      <a14:brightnessContrast contrast="40000"/>
                    </a14:imgEffect>
                  </a14:imgLayer>
                </a14:imgProps>
              </a:ext>
              <a:ext uri="{28A0092B-C50C-407E-A947-70E740481C1C}">
                <a14:useLocalDpi xmlns:a14="http://schemas.microsoft.com/office/drawing/2010/main" val="0"/>
              </a:ext>
            </a:extLst>
          </a:blip>
          <a:srcRect l="15906" t="13050" r="15002" b="11097"/>
          <a:stretch/>
        </p:blipFill>
        <p:spPr>
          <a:xfrm>
            <a:off x="9726706" y="1610576"/>
            <a:ext cx="1530724" cy="1680520"/>
          </a:xfrm>
          <a:prstGeom prst="rect">
            <a:avLst/>
          </a:prstGeom>
        </p:spPr>
      </p:pic>
      <p:sp>
        <p:nvSpPr>
          <p:cNvPr id="3" name="Espace réservé du numéro de diapositive 2"/>
          <p:cNvSpPr>
            <a:spLocks noGrp="1"/>
          </p:cNvSpPr>
          <p:nvPr>
            <p:ph type="sldNum" sz="quarter" idx="12"/>
          </p:nvPr>
        </p:nvSpPr>
        <p:spPr/>
        <p:txBody>
          <a:bodyPr/>
          <a:lstStyle/>
          <a:p>
            <a:fld id="{2F7BF293-AAF6-49FC-B1CF-E9CB23417874}" type="slidenum">
              <a:rPr lang="fr-BE" smtClean="0"/>
              <a:t>10</a:t>
            </a:fld>
            <a:endParaRPr lang="fr-BE"/>
          </a:p>
        </p:txBody>
      </p:sp>
    </p:spTree>
    <p:extLst>
      <p:ext uri="{BB962C8B-B14F-4D97-AF65-F5344CB8AC3E}">
        <p14:creationId xmlns:p14="http://schemas.microsoft.com/office/powerpoint/2010/main" val="3276450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1610576"/>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Bildung des Wahlbürovorstandes</a:t>
            </a:r>
          </a:p>
          <a:p>
            <a:pPr lvl="1"/>
            <a:r>
              <a:rPr lang="de-DE" sz="1800"/>
              <a:t>Vorsitzender und Sekretär: Anwesenheit ab 6.45 Uhr morgens</a:t>
            </a:r>
          </a:p>
          <a:p>
            <a:pPr lvl="1"/>
            <a:r>
              <a:rPr lang="de-DE" sz="1800"/>
              <a:t>Zeugen: Anwesenheit ab 7 Uhr</a:t>
            </a:r>
          </a:p>
          <a:p>
            <a:pPr marL="457200" lvl="1" indent="0">
              <a:buNone/>
            </a:pPr>
            <a:endParaRPr lang="fr-BE" sz="2000" dirty="0"/>
          </a:p>
        </p:txBody>
      </p:sp>
      <p:graphicFrame>
        <p:nvGraphicFramePr>
          <p:cNvPr id="2" name="Tableau 1"/>
          <p:cNvGraphicFramePr>
            <a:graphicFrameLocks noGrp="1"/>
          </p:cNvGraphicFramePr>
          <p:nvPr>
            <p:extLst>
              <p:ext uri="{D42A27DB-BD31-4B8C-83A1-F6EECF244321}">
                <p14:modId xmlns:p14="http://schemas.microsoft.com/office/powerpoint/2010/main" val="3918067510"/>
              </p:ext>
            </p:extLst>
          </p:nvPr>
        </p:nvGraphicFramePr>
        <p:xfrm>
          <a:off x="1028722" y="2743200"/>
          <a:ext cx="10036790" cy="3485502"/>
        </p:xfrm>
        <a:graphic>
          <a:graphicData uri="http://schemas.openxmlformats.org/drawingml/2006/table">
            <a:tbl>
              <a:tblPr firstRow="1" firstCol="1" bandRow="1">
                <a:tableStyleId>{5940675A-B579-460E-94D1-54222C63F5DA}</a:tableStyleId>
              </a:tblPr>
              <a:tblGrid>
                <a:gridCol w="3782639">
                  <a:extLst>
                    <a:ext uri="{9D8B030D-6E8A-4147-A177-3AD203B41FA5}">
                      <a16:colId xmlns:a16="http://schemas.microsoft.com/office/drawing/2014/main" val="4048616355"/>
                    </a:ext>
                  </a:extLst>
                </a:gridCol>
                <a:gridCol w="6254151">
                  <a:extLst>
                    <a:ext uri="{9D8B030D-6E8A-4147-A177-3AD203B41FA5}">
                      <a16:colId xmlns:a16="http://schemas.microsoft.com/office/drawing/2014/main" val="526297530"/>
                    </a:ext>
                  </a:extLst>
                </a:gridCol>
              </a:tblGrid>
              <a:tr h="126266">
                <a:tc>
                  <a:txBody>
                    <a:bodyPr/>
                    <a:lstStyle/>
                    <a:p>
                      <a:pPr algn="ctr">
                        <a:lnSpc>
                          <a:spcPct val="107000"/>
                        </a:lnSpc>
                        <a:spcAft>
                          <a:spcPts val="800"/>
                        </a:spcAft>
                      </a:pPr>
                      <a:r>
                        <a:rPr lang="de-DE" sz="1200" b="1">
                          <a:solidFill>
                            <a:schemeClr val="bg1"/>
                          </a:solidFill>
                        </a:rPr>
                        <a:t>ZEUGEN DÜRFEN:</a:t>
                      </a:r>
                    </a:p>
                  </a:txBody>
                  <a:tcPr marL="64941" marR="64941" marT="0" marB="0" anchor="ctr">
                    <a:solidFill>
                      <a:schemeClr val="bg2">
                        <a:lumMod val="50000"/>
                      </a:schemeClr>
                    </a:solidFill>
                  </a:tcPr>
                </a:tc>
                <a:tc>
                  <a:txBody>
                    <a:bodyPr/>
                    <a:lstStyle/>
                    <a:p>
                      <a:pPr algn="ctr">
                        <a:lnSpc>
                          <a:spcPct val="107000"/>
                        </a:lnSpc>
                        <a:spcAft>
                          <a:spcPts val="800"/>
                        </a:spcAft>
                      </a:pPr>
                      <a:r>
                        <a:rPr lang="de-DE" sz="1200" b="1">
                          <a:solidFill>
                            <a:schemeClr val="bg1"/>
                          </a:solidFill>
                        </a:rPr>
                        <a:t>ZEUGEN DÜRFEN IN KEINEM FALL:</a:t>
                      </a:r>
                    </a:p>
                  </a:txBody>
                  <a:tcPr marL="64941" marR="64941" marT="0" marB="0" anchor="ctr">
                    <a:solidFill>
                      <a:schemeClr val="bg2">
                        <a:lumMod val="50000"/>
                      </a:schemeClr>
                    </a:solidFill>
                  </a:tcPr>
                </a:tc>
                <a:extLst>
                  <a:ext uri="{0D108BD9-81ED-4DB2-BD59-A6C34878D82A}">
                    <a16:rowId xmlns:a16="http://schemas.microsoft.com/office/drawing/2014/main" val="1306171829"/>
                  </a:ext>
                </a:extLst>
              </a:tr>
              <a:tr h="3289795">
                <a:tc>
                  <a:txBody>
                    <a:bodyPr/>
                    <a:lstStyle/>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a:t>eine Beschwerde gegen die Benennung der Beisitzer einlegen,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a:t>das Protokoll unterzeichnen und die angebrachten Stempel paraphieren, </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a:t>die Kontrollliste unterzeichnen,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a:t>die Kontrollliste und alle für die Wahl nützlichen Unterlagen untersuchen,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a:t>ihre Beschwerden in die Protokolle aufnehmen lassen.</a:t>
                      </a:r>
                    </a:p>
                    <a:p>
                      <a:pPr algn="l" rtl="0">
                        <a:lnSpc>
                          <a:spcPct val="107000"/>
                        </a:lnSpc>
                        <a:spcAft>
                          <a:spcPts val="800"/>
                        </a:spcAft>
                      </a:pPr>
                      <a:endParaRPr lang="fr-BE"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941" marR="64941" marT="0" marB="0"/>
                </a:tc>
                <a:tc>
                  <a:txBody>
                    <a:bodyPr/>
                    <a:lstStyle/>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dirty="0"/>
                        <a:t>dem Vorsitzenden sein Verhalten vorschreiben,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dirty="0"/>
                        <a:t>versuchen, die Stimmabgabe der Wähler zu beeinflussen; jede von den Zeugen gemachte Äußerung, die mit Wahlpropaganda gleichgestellt werden kann, ist strikt verboten,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dirty="0"/>
                        <a:t>Geräte wie Mobiltelefon im Wahllokal benutzen,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dirty="0"/>
                        <a:t>am Tisch der Beisitzer bleiben,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dirty="0"/>
                        <a:t>Wähler in die Wahlkabine begleiten,</a:t>
                      </a:r>
                    </a:p>
                    <a:p>
                      <a:pPr marL="171450" lvl="0" indent="-171450" algn="l">
                        <a:lnSpc>
                          <a:spcPct val="107000"/>
                        </a:lnSpc>
                        <a:spcAft>
                          <a:spcPts val="800"/>
                        </a:spcAft>
                        <a:buFont typeface="Arial" panose="020B0604020202020204" pitchFamily="34" charset="0"/>
                        <a:buChar char="•"/>
                        <a:tabLst>
                          <a:tab pos="228600" algn="l"/>
                          <a:tab pos="1045845" algn="l"/>
                        </a:tabLst>
                      </a:pPr>
                      <a:r>
                        <a:rPr lang="de-DE" sz="1200" dirty="0"/>
                        <a:t>Wahlunterlagen in irgendeiner Weise ändern (außer sie unterschreiben!).</a:t>
                      </a:r>
                    </a:p>
                    <a:p>
                      <a:pPr algn="l">
                        <a:lnSpc>
                          <a:spcPct val="107000"/>
                        </a:lnSpc>
                        <a:spcAft>
                          <a:spcPts val="800"/>
                        </a:spcAft>
                      </a:pPr>
                      <a:r>
                        <a:rPr lang="de-DE" sz="1200" dirty="0"/>
                        <a:t>Hält ein Zeuge diese Regeln nicht ein, können Sie ihn je nach der von Ihnen beurteilten Schwere des Vorfalls verwarnen oder sogar ausweisen. </a:t>
                      </a:r>
                    </a:p>
                    <a:p>
                      <a:pPr algn="l">
                        <a:lnSpc>
                          <a:spcPct val="107000"/>
                        </a:lnSpc>
                        <a:spcAft>
                          <a:spcPts val="800"/>
                        </a:spcAft>
                      </a:pPr>
                      <a:r>
                        <a:rPr lang="de-DE" sz="1200" dirty="0"/>
                        <a:t>Vermerken Sie die von Ihnen getroffene Maßnahme (zum Beispiel die Ausweisungsanordnung) und ihre Gründe im Protokoll. </a:t>
                      </a:r>
                    </a:p>
                  </a:txBody>
                  <a:tcPr marL="64941" marR="64941" marT="0" marB="0" anchor="ctr"/>
                </a:tc>
                <a:extLst>
                  <a:ext uri="{0D108BD9-81ED-4DB2-BD59-A6C34878D82A}">
                    <a16:rowId xmlns:a16="http://schemas.microsoft.com/office/drawing/2014/main" val="1359065008"/>
                  </a:ext>
                </a:extLst>
              </a:tr>
            </a:tbl>
          </a:graphicData>
        </a:graphic>
      </p:graphicFrame>
      <p:sp>
        <p:nvSpPr>
          <p:cNvPr id="3" name="Espace réservé du numéro de diapositive 2"/>
          <p:cNvSpPr>
            <a:spLocks noGrp="1"/>
          </p:cNvSpPr>
          <p:nvPr>
            <p:ph type="sldNum" sz="quarter" idx="12"/>
          </p:nvPr>
        </p:nvSpPr>
        <p:spPr/>
        <p:txBody>
          <a:bodyPr/>
          <a:lstStyle/>
          <a:p>
            <a:fld id="{2F7BF293-AAF6-49FC-B1CF-E9CB23417874}" type="slidenum">
              <a:rPr lang="fr-BE" smtClean="0"/>
              <a:t>11</a:t>
            </a:fld>
            <a:endParaRPr lang="fr-BE"/>
          </a:p>
        </p:txBody>
      </p:sp>
    </p:spTree>
    <p:extLst>
      <p:ext uri="{BB962C8B-B14F-4D97-AF65-F5344CB8AC3E}">
        <p14:creationId xmlns:p14="http://schemas.microsoft.com/office/powerpoint/2010/main" val="300511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452762" y="1466550"/>
            <a:ext cx="11091560" cy="51108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Bildung des Wahlbürovorstandes</a:t>
            </a:r>
          </a:p>
          <a:p>
            <a:pPr marL="0" indent="0">
              <a:buNone/>
            </a:pPr>
            <a:endParaRPr lang="fr-BE" sz="1800" b="1" dirty="0"/>
          </a:p>
          <a:p>
            <a:pPr lvl="1"/>
            <a:r>
              <a:rPr lang="de-DE" sz="2000"/>
              <a:t>Internationale Beobachter: zugelassen auf Vorlage der Akkreditierungskarte des FÖD Auswärtige Angelegenheiten</a:t>
            </a:r>
          </a:p>
          <a:p>
            <a:pPr marL="457200" lvl="1" indent="0">
              <a:buNone/>
            </a:pPr>
            <a:endParaRPr lang="fr-BE" sz="2000" dirty="0"/>
          </a:p>
          <a:p>
            <a:pPr marL="457200" lvl="1" indent="0">
              <a:buNone/>
            </a:pPr>
            <a:r>
              <a:rPr lang="de-DE" sz="1800"/>
              <a:t>	Beobachter dürfen:</a:t>
            </a:r>
          </a:p>
          <a:p>
            <a:pPr marL="1371600" lvl="3" indent="0">
              <a:buClr>
                <a:srgbClr val="0070C0"/>
              </a:buClr>
              <a:buNone/>
            </a:pPr>
            <a:endParaRPr lang="fr-FR" dirty="0"/>
          </a:p>
          <a:p>
            <a:pPr lvl="3">
              <a:buClr>
                <a:srgbClr val="0070C0"/>
              </a:buClr>
              <a:buFont typeface="Wingdings" panose="05000000000000000000" pitchFamily="2" charset="2"/>
              <a:buChar char="ü"/>
            </a:pPr>
            <a:r>
              <a:rPr lang="de-DE"/>
              <a:t>die Wahlverrichtungen in den Wahllokalen beobachten, ohne dabei gestört zu werden, </a:t>
            </a:r>
          </a:p>
          <a:p>
            <a:pPr lvl="3">
              <a:buClr>
                <a:srgbClr val="0070C0"/>
              </a:buClr>
              <a:buFont typeface="Wingdings" panose="05000000000000000000" pitchFamily="2" charset="2"/>
              <a:buChar char="ü"/>
            </a:pPr>
            <a:endParaRPr lang="fr-FR" dirty="0"/>
          </a:p>
          <a:p>
            <a:pPr lvl="3">
              <a:buClr>
                <a:srgbClr val="0070C0"/>
              </a:buClr>
              <a:buFont typeface="Wingdings" panose="05000000000000000000" pitchFamily="2" charset="2"/>
              <a:buChar char="ü"/>
            </a:pPr>
            <a:r>
              <a:rPr lang="de-DE"/>
              <a:t>die Wählerlisten einsehen,</a:t>
            </a:r>
          </a:p>
          <a:p>
            <a:pPr marL="1371600" lvl="3" indent="0">
              <a:buClr>
                <a:srgbClr val="0070C0"/>
              </a:buClr>
              <a:buNone/>
            </a:pPr>
            <a:endParaRPr lang="fr-FR" dirty="0"/>
          </a:p>
          <a:p>
            <a:pPr lvl="3">
              <a:buClr>
                <a:srgbClr val="0070C0"/>
              </a:buClr>
              <a:buFont typeface="Wingdings" panose="05000000000000000000" pitchFamily="2" charset="2"/>
              <a:buChar char="ü"/>
            </a:pPr>
            <a:r>
              <a:rPr lang="de-DE"/>
              <a:t>die von den Wahlbürovorständen erstellten Protokolle einsehen.</a:t>
            </a:r>
          </a:p>
          <a:p>
            <a:pPr lvl="3">
              <a:buClr>
                <a:srgbClr val="0070C0"/>
              </a:buClr>
              <a:buFont typeface="Wingdings" panose="05000000000000000000" pitchFamily="2" charset="2"/>
              <a:buChar char="ü"/>
            </a:pPr>
            <a:endParaRPr lang="fr-FR" dirty="0"/>
          </a:p>
          <a:p>
            <a:pPr marL="1371600" lvl="3" indent="0">
              <a:buClr>
                <a:srgbClr val="0070C0"/>
              </a:buClr>
              <a:buNone/>
            </a:pPr>
            <a:endParaRPr lang="fr-BE" sz="1200" dirty="0"/>
          </a:p>
          <a:p>
            <a:pPr marL="457200" lvl="1" indent="0">
              <a:buNone/>
            </a:pPr>
            <a:r>
              <a:rPr lang="de-DE" sz="2100" b="1">
                <a:sym typeface="Wingdings" panose="05000000000000000000" pitchFamily="2" charset="2"/>
              </a:rPr>
              <a:t></a:t>
            </a:r>
            <a:r>
              <a:rPr lang="de-DE" sz="2100" b="1"/>
              <a:t> Beobachter bleiben strikt neutral und halten die Wahlrechtsvorschriften ein.</a:t>
            </a:r>
          </a:p>
          <a:p>
            <a:pPr lvl="1"/>
            <a:endParaRPr lang="fr-BE" sz="1800" dirty="0"/>
          </a:p>
          <a:p>
            <a:pPr marL="457200" lvl="1" indent="0">
              <a:buNone/>
            </a:pPr>
            <a:endParaRPr lang="fr-BE" sz="1800" dirty="0"/>
          </a:p>
          <a:p>
            <a:pPr marL="457200" lvl="1" indent="0">
              <a:buNone/>
            </a:pPr>
            <a:endParaRPr lang="fr-BE" sz="1800" dirty="0"/>
          </a:p>
          <a:p>
            <a:pPr marL="457200" lvl="1" indent="0">
              <a:buNone/>
            </a:pPr>
            <a:endParaRPr lang="fr-BE" sz="20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12</a:t>
            </a:fld>
            <a:endParaRPr lang="fr-BE"/>
          </a:p>
        </p:txBody>
      </p:sp>
    </p:spTree>
    <p:extLst>
      <p:ext uri="{BB962C8B-B14F-4D97-AF65-F5344CB8AC3E}">
        <p14:creationId xmlns:p14="http://schemas.microsoft.com/office/powerpoint/2010/main" val="3407033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Groupe de jeunes et vieux"/>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6588690" y="4055197"/>
            <a:ext cx="4179322" cy="2666278"/>
          </a:xfrm>
          <a:prstGeom prst="rect">
            <a:avLst/>
          </a:prstGeom>
          <a:noFill/>
          <a:extLst>
            <a:ext uri="{909E8E84-426E-40DD-AFC4-6F175D3DCCD1}">
              <a14:hiddenFill xmlns:a14="http://schemas.microsoft.com/office/drawing/2010/main">
                <a:solidFill>
                  <a:srgbClr val="FFFFFF"/>
                </a:solidFill>
              </a14:hiddenFill>
            </a:ext>
          </a:extLst>
        </p:spPr>
      </p:pic>
      <p:pic>
        <p:nvPicPr>
          <p:cNvPr id="9" name="Content Placeholder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452762" y="1466550"/>
            <a:ext cx="11091560" cy="51108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dirty="0"/>
              <a:t>Bildung des Wahlbürovorstandes</a:t>
            </a:r>
          </a:p>
          <a:p>
            <a:pPr marL="0" indent="0">
              <a:buNone/>
            </a:pPr>
            <a:endParaRPr lang="fr-BE" sz="1800" b="1" dirty="0"/>
          </a:p>
          <a:p>
            <a:pPr lvl="1"/>
            <a:r>
              <a:rPr lang="de-DE" dirty="0"/>
              <a:t>Beisitzer: Anwesenheit ab 7 Uhr</a:t>
            </a:r>
          </a:p>
          <a:p>
            <a:pPr marL="457200" lvl="1" indent="0">
              <a:buNone/>
            </a:pPr>
            <a:endParaRPr lang="fr-BE" dirty="0"/>
          </a:p>
          <a:p>
            <a:pPr lvl="2"/>
            <a:r>
              <a:rPr lang="de-DE" sz="1600" dirty="0"/>
              <a:t>aus der vom Vorsitzenden des Hauptwahlvorstandes des Kantons erstellten Aufstellung der Beisitzer ausgewählt</a:t>
            </a:r>
          </a:p>
          <a:p>
            <a:pPr marL="914400" lvl="2" indent="0">
              <a:buNone/>
            </a:pPr>
            <a:endParaRPr lang="fr-BE" sz="1600" dirty="0"/>
          </a:p>
          <a:p>
            <a:pPr lvl="2"/>
            <a:r>
              <a:rPr lang="de-DE" sz="1600" dirty="0"/>
              <a:t>wenn nicht genug Beisitzer: Benennung unter den bereits im Wahlbüro anwesenden Wählern</a:t>
            </a:r>
          </a:p>
          <a:p>
            <a:pPr lvl="2"/>
            <a:endParaRPr lang="fr-BE" sz="1600" dirty="0"/>
          </a:p>
          <a:p>
            <a:pPr marL="914400" lvl="2" indent="0">
              <a:buNone/>
            </a:pPr>
            <a:r>
              <a:rPr lang="de-DE" sz="1600" dirty="0"/>
              <a:t>	</a:t>
            </a:r>
            <a:r>
              <a:rPr lang="de-DE" sz="1600" dirty="0">
                <a:sym typeface="Wingdings" panose="05000000000000000000" pitchFamily="2" charset="2"/>
              </a:rPr>
              <a:t></a:t>
            </a:r>
            <a:r>
              <a:rPr lang="de-DE" sz="1600" dirty="0"/>
              <a:t> "Aufstellung der abwesenden Beisitzer" ausfüllen</a:t>
            </a:r>
          </a:p>
          <a:p>
            <a:pPr marL="914400" lvl="2" indent="0">
              <a:buNone/>
            </a:pPr>
            <a:endParaRPr lang="fr-BE" sz="1600" dirty="0"/>
          </a:p>
          <a:p>
            <a:pPr marL="457200" lvl="1" indent="0">
              <a:buNone/>
            </a:pPr>
            <a:endParaRPr lang="fr-BE" sz="1800" dirty="0"/>
          </a:p>
          <a:p>
            <a:pPr marL="457200" lvl="1" indent="0">
              <a:buNone/>
            </a:pPr>
            <a:endParaRPr lang="fr-BE" sz="20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13</a:t>
            </a:fld>
            <a:endParaRPr lang="fr-BE"/>
          </a:p>
        </p:txBody>
      </p:sp>
    </p:spTree>
    <p:extLst>
      <p:ext uri="{BB962C8B-B14F-4D97-AF65-F5344CB8AC3E}">
        <p14:creationId xmlns:p14="http://schemas.microsoft.com/office/powerpoint/2010/main" val="4256162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452762" y="1466550"/>
            <a:ext cx="11091560" cy="51108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Eidesleistung der Mitglieder des Wahlbürovorstandes</a:t>
            </a:r>
          </a:p>
          <a:p>
            <a:pPr marL="0" indent="0">
              <a:buNone/>
            </a:pPr>
            <a:endParaRPr lang="fr-BE" sz="1800" b="1" dirty="0"/>
          </a:p>
          <a:p>
            <a:pPr marL="457200" lvl="1" indent="0">
              <a:buNone/>
            </a:pPr>
            <a:r>
              <a:rPr lang="de-DE" sz="2000"/>
              <a:t>Zunächst Beisitzer, Sekretär und Zeugen</a:t>
            </a:r>
          </a:p>
          <a:p>
            <a:pPr marL="457200" lvl="1" indent="0">
              <a:buNone/>
            </a:pPr>
            <a:r>
              <a:rPr lang="de-DE" sz="2000"/>
              <a:t>	</a:t>
            </a:r>
          </a:p>
          <a:p>
            <a:pPr marL="457200" lvl="1" indent="0">
              <a:buNone/>
            </a:pPr>
            <a:r>
              <a:rPr lang="de-DE" sz="2000"/>
              <a:t>	Anschließend Vorsitzender in Anwesenheit des gebildeten Vorstandes</a:t>
            </a:r>
          </a:p>
          <a:p>
            <a:pPr marL="457200" lvl="1" indent="0">
              <a:buNone/>
            </a:pPr>
            <a:endParaRPr lang="fr-BE" sz="1600" dirty="0">
              <a:sym typeface="Wingdings" panose="05000000000000000000" pitchFamily="2" charset="2"/>
            </a:endParaRPr>
          </a:p>
          <a:p>
            <a:pPr marL="457200" lvl="1" indent="0">
              <a:buNone/>
            </a:pPr>
            <a:endParaRPr lang="fr-BE" sz="1600" dirty="0">
              <a:sym typeface="Wingdings" panose="05000000000000000000" pitchFamily="2" charset="2"/>
            </a:endParaRPr>
          </a:p>
          <a:p>
            <a:pPr marL="457200" lvl="1" indent="0">
              <a:buNone/>
            </a:pPr>
            <a:endParaRPr lang="fr-BE" sz="1600" dirty="0">
              <a:sym typeface="Wingdings" panose="05000000000000000000" pitchFamily="2" charset="2"/>
            </a:endParaRPr>
          </a:p>
          <a:p>
            <a:pPr marL="457200" lvl="1" indent="0" algn="ctr">
              <a:buNone/>
            </a:pPr>
            <a:r>
              <a:rPr lang="de-DE" b="1">
                <a:solidFill>
                  <a:srgbClr val="C00000"/>
                </a:solidFill>
                <a:effectLst>
                  <a:outerShdw blurRad="38100" dist="38100" dir="2700000" algn="tl">
                    <a:srgbClr val="000000">
                      <a:alpha val="43137"/>
                    </a:srgbClr>
                  </a:outerShdw>
                </a:effectLst>
              </a:rPr>
              <a:t>"Ich schwöre, das Stimmgeheimnis zu bewahren."</a:t>
            </a:r>
          </a:p>
          <a:p>
            <a:pPr marL="914400" lvl="2" indent="0">
              <a:buNone/>
            </a:pPr>
            <a:endParaRPr lang="fr-BE" sz="1600" dirty="0"/>
          </a:p>
          <a:p>
            <a:pPr marL="457200" lvl="1" indent="0">
              <a:buNone/>
            </a:pPr>
            <a:endParaRPr lang="fr-BE" sz="1800" dirty="0"/>
          </a:p>
          <a:p>
            <a:pPr marL="457200" lvl="1" indent="0">
              <a:buNone/>
            </a:pPr>
            <a:endParaRPr lang="fr-BE" sz="20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14</a:t>
            </a:fld>
            <a:endParaRPr lang="fr-BE"/>
          </a:p>
        </p:txBody>
      </p:sp>
    </p:spTree>
    <p:extLst>
      <p:ext uri="{BB962C8B-B14F-4D97-AF65-F5344CB8AC3E}">
        <p14:creationId xmlns:p14="http://schemas.microsoft.com/office/powerpoint/2010/main" val="698774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452762" y="1466550"/>
            <a:ext cx="11091560" cy="51108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Aufgabenverteilung</a:t>
            </a:r>
          </a:p>
          <a:p>
            <a:pPr marL="0" indent="0">
              <a:buNone/>
            </a:pPr>
            <a:endParaRPr lang="fr-BE" sz="1800" b="1" dirty="0"/>
          </a:p>
          <a:p>
            <a:pPr marL="914400" lvl="2" indent="0">
              <a:buNone/>
            </a:pPr>
            <a:endParaRPr lang="fr-BE" sz="1600" dirty="0"/>
          </a:p>
          <a:p>
            <a:pPr marL="457200" lvl="1" indent="0">
              <a:buNone/>
            </a:pPr>
            <a:endParaRPr lang="fr-BE" sz="1800" dirty="0"/>
          </a:p>
          <a:p>
            <a:pPr marL="457200" lvl="1" indent="0">
              <a:buNone/>
            </a:pPr>
            <a:endParaRPr lang="fr-BE" sz="2000" dirty="0"/>
          </a:p>
        </p:txBody>
      </p:sp>
      <p:graphicFrame>
        <p:nvGraphicFramePr>
          <p:cNvPr id="6" name="Espace réservé du contenu 6"/>
          <p:cNvGraphicFramePr>
            <a:graphicFrameLocks noGrp="1"/>
          </p:cNvGraphicFramePr>
          <p:nvPr>
            <p:ph idx="1"/>
            <p:extLst>
              <p:ext uri="{D42A27DB-BD31-4B8C-83A1-F6EECF244321}">
                <p14:modId xmlns:p14="http://schemas.microsoft.com/office/powerpoint/2010/main" val="2432064387"/>
              </p:ext>
            </p:extLst>
          </p:nvPr>
        </p:nvGraphicFramePr>
        <p:xfrm>
          <a:off x="269882" y="1610576"/>
          <a:ext cx="11739238" cy="46399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 name="Picture 7" descr="Kaart, Identificatie, Identiteitskaart, Id Kaart, Pas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3533" y="1800213"/>
            <a:ext cx="850607" cy="567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Gratuit Photos gratuites de boîtes, chèque, choix Photos"/>
          <p:cNvPicPr>
            <a:picLocks noChangeAspect="1" noChangeArrowheads="1"/>
          </p:cNvPicPr>
          <p:nvPr/>
        </p:nvPicPr>
        <p:blipFill rotWithShape="1">
          <a:blip r:embed="rId10" cstate="print">
            <a:extLst>
              <a:ext uri="{BEBA8EAE-BF5A-486C-A8C5-ECC9F3942E4B}">
                <a14:imgProps xmlns:a14="http://schemas.microsoft.com/office/drawing/2010/main">
                  <a14:imgLayer r:embed="rId11">
                    <a14:imgEffect>
                      <a14:sharpenSoften amount="42000"/>
                    </a14:imgEffect>
                    <a14:imgEffect>
                      <a14:brightnessContrast bright="13000" contrast="11000"/>
                    </a14:imgEffect>
                  </a14:imgLayer>
                </a14:imgProps>
              </a:ext>
              <a:ext uri="{28A0092B-C50C-407E-A947-70E740481C1C}">
                <a14:useLocalDpi xmlns:a14="http://schemas.microsoft.com/office/drawing/2010/main" val="0"/>
              </a:ext>
            </a:extLst>
          </a:blip>
          <a:srcRect t="15940" r="15604"/>
          <a:stretch/>
        </p:blipFill>
        <p:spPr bwMode="auto">
          <a:xfrm>
            <a:off x="4192738" y="1683727"/>
            <a:ext cx="1030798" cy="68446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Gratuit Photos gratuites de boîtes, chèque, choix Photos"/>
          <p:cNvPicPr>
            <a:picLocks noChangeAspect="1" noChangeArrowheads="1"/>
          </p:cNvPicPr>
          <p:nvPr/>
        </p:nvPicPr>
        <p:blipFill rotWithShape="1">
          <a:blip r:embed="rId10" cstate="print">
            <a:extLst>
              <a:ext uri="{BEBA8EAE-BF5A-486C-A8C5-ECC9F3942E4B}">
                <a14:imgProps xmlns:a14="http://schemas.microsoft.com/office/drawing/2010/main">
                  <a14:imgLayer r:embed="rId11">
                    <a14:imgEffect>
                      <a14:sharpenSoften amount="42000"/>
                    </a14:imgEffect>
                    <a14:imgEffect>
                      <a14:brightnessContrast bright="13000" contrast="11000"/>
                    </a14:imgEffect>
                  </a14:imgLayer>
                </a14:imgProps>
              </a:ext>
              <a:ext uri="{28A0092B-C50C-407E-A947-70E740481C1C}">
                <a14:useLocalDpi xmlns:a14="http://schemas.microsoft.com/office/drawing/2010/main" val="0"/>
              </a:ext>
            </a:extLst>
          </a:blip>
          <a:srcRect t="15940" r="15604"/>
          <a:stretch/>
        </p:blipFill>
        <p:spPr bwMode="auto">
          <a:xfrm>
            <a:off x="2349417" y="5861488"/>
            <a:ext cx="1171023" cy="777578"/>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44551" y="1248300"/>
            <a:ext cx="1286801" cy="724550"/>
          </a:xfrm>
          <a:prstGeom prst="rect">
            <a:avLst/>
          </a:prstGeom>
        </p:spPr>
      </p:pic>
      <p:pic>
        <p:nvPicPr>
          <p:cNvPr id="15" name="Picture 7" descr="Timbre, Timbre En Caoutchouc, Cachet, Encre"/>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4150" b="93676" l="7262" r="91982">
                        <a14:foregroundMark x1="65507" y1="28458" x2="65507" y2="28458"/>
                        <a14:foregroundMark x1="79425" y1="66601" x2="79425" y2="66601"/>
                        <a14:foregroundMark x1="47504" y1="31621" x2="47504" y2="31621"/>
                        <a14:foregroundMark x1="81089" y1="80632" x2="81089" y2="80632"/>
                        <a14:foregroundMark x1="48563" y1="79249" x2="48563" y2="79249"/>
                        <a14:foregroundMark x1="56581" y1="77470" x2="56581" y2="77470"/>
                        <a14:foregroundMark x1="60666" y1="79644" x2="60666" y2="79644"/>
                      </a14:backgroundRemoval>
                    </a14:imgEffect>
                    <a14:imgEffect>
                      <a14:brightnessContrast bright="20000"/>
                    </a14:imgEffect>
                  </a14:imgLayer>
                </a14:imgProps>
              </a:ext>
              <a:ext uri="{28A0092B-C50C-407E-A947-70E740481C1C}">
                <a14:useLocalDpi xmlns:a14="http://schemas.microsoft.com/office/drawing/2010/main" val="0"/>
              </a:ext>
            </a:extLst>
          </a:blip>
          <a:srcRect l="6936" t="4075" r="8092" b="6264"/>
          <a:stretch/>
        </p:blipFill>
        <p:spPr bwMode="auto">
          <a:xfrm>
            <a:off x="9228902" y="5808584"/>
            <a:ext cx="1224658" cy="989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p:cNvSpPr>
            <a:spLocks noGrp="1"/>
          </p:cNvSpPr>
          <p:nvPr>
            <p:ph type="sldNum" sz="quarter" idx="12"/>
          </p:nvPr>
        </p:nvSpPr>
        <p:spPr/>
        <p:txBody>
          <a:bodyPr/>
          <a:lstStyle/>
          <a:p>
            <a:fld id="{2F7BF293-AAF6-49FC-B1CF-E9CB23417874}" type="slidenum">
              <a:rPr lang="fr-BE" smtClean="0"/>
              <a:t>15</a:t>
            </a:fld>
            <a:endParaRPr lang="fr-BE"/>
          </a:p>
        </p:txBody>
      </p:sp>
      <p:sp>
        <p:nvSpPr>
          <p:cNvPr id="13" name="Tekstvak 3"/>
          <p:cNvSpPr txBox="1"/>
          <p:nvPr/>
        </p:nvSpPr>
        <p:spPr>
          <a:xfrm>
            <a:off x="-13151" y="6577449"/>
            <a:ext cx="7309302" cy="276999"/>
          </a:xfrm>
          <a:prstGeom prst="rect">
            <a:avLst/>
          </a:prstGeom>
          <a:noFill/>
        </p:spPr>
        <p:txBody>
          <a:bodyPr wrap="square" rtlCol="0">
            <a:spAutoFit/>
          </a:bodyPr>
          <a:lstStyle/>
          <a:p>
            <a:r>
              <a:rPr lang="de-DE" sz="1200" dirty="0"/>
              <a:t>* Elektronischer Personalausweis, Reisepass, Aufenthaltsgenehmigung, belgischer oder europäischer Führerschein.</a:t>
            </a:r>
          </a:p>
        </p:txBody>
      </p:sp>
      <p:pic>
        <p:nvPicPr>
          <p:cNvPr id="17" name="Picture 7" descr="Timbre, Timbre En Caoutchouc, Cachet, Encre"/>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backgroundRemoval t="4150" b="93676" l="7262" r="91982">
                        <a14:foregroundMark x1="65507" y1="28458" x2="65507" y2="28458"/>
                        <a14:foregroundMark x1="79425" y1="66601" x2="79425" y2="66601"/>
                        <a14:foregroundMark x1="47504" y1="31621" x2="47504" y2="31621"/>
                        <a14:foregroundMark x1="81089" y1="80632" x2="81089" y2="80632"/>
                        <a14:foregroundMark x1="48563" y1="79249" x2="48563" y2="79249"/>
                        <a14:foregroundMark x1="56581" y1="77470" x2="56581" y2="77470"/>
                        <a14:foregroundMark x1="60666" y1="79644" x2="60666" y2="79644"/>
                      </a14:backgroundRemoval>
                    </a14:imgEffect>
                    <a14:imgEffect>
                      <a14:brightnessContrast bright="20000"/>
                    </a14:imgEffect>
                  </a14:imgLayer>
                </a14:imgProps>
              </a:ext>
              <a:ext uri="{28A0092B-C50C-407E-A947-70E740481C1C}">
                <a14:useLocalDpi xmlns:a14="http://schemas.microsoft.com/office/drawing/2010/main" val="0"/>
              </a:ext>
            </a:extLst>
          </a:blip>
          <a:srcRect l="6936" t="4075" r="8092" b="6264"/>
          <a:stretch/>
        </p:blipFill>
        <p:spPr bwMode="auto">
          <a:xfrm>
            <a:off x="5453191" y="5366626"/>
            <a:ext cx="1224658" cy="989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2596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1610576"/>
            <a:ext cx="10515600" cy="51318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Technische Verrichtungen vor Öffnung des Büros für die Öffentlichkeit</a:t>
            </a:r>
          </a:p>
          <a:p>
            <a:pPr marL="0" indent="0">
              <a:lnSpc>
                <a:spcPct val="150000"/>
              </a:lnSpc>
              <a:buNone/>
            </a:pPr>
            <a:r>
              <a:rPr lang="de-DE" sz="2000"/>
              <a:t>Technisches Handbuch befolgen, das dem Umschlag mit den USB-Sticks beiliegt</a:t>
            </a:r>
          </a:p>
          <a:p>
            <a:pPr marL="0" indent="0">
              <a:lnSpc>
                <a:spcPct val="150000"/>
              </a:lnSpc>
              <a:buNone/>
            </a:pPr>
            <a:r>
              <a:rPr lang="de-DE" sz="2000"/>
              <a:t>Es wird folgendermaßen vorgegangen:</a:t>
            </a:r>
          </a:p>
          <a:p>
            <a:pPr>
              <a:lnSpc>
                <a:spcPct val="150000"/>
              </a:lnSpc>
            </a:pPr>
            <a:r>
              <a:rPr lang="de-DE" sz="2000"/>
              <a:t>überprüfen, ob der für die Stimmzettel bestimmte Urnenkasten leer ist, und anschließend die Urne mittels zweier grauer "Colson"-Kabelbinder versiegeln,</a:t>
            </a:r>
          </a:p>
          <a:p>
            <a:pPr>
              <a:lnSpc>
                <a:spcPct val="150000"/>
              </a:lnSpc>
            </a:pPr>
            <a:r>
              <a:rPr lang="de-DE" sz="2000"/>
              <a:t>Gerät des Vorsitzenden starten,</a:t>
            </a:r>
          </a:p>
          <a:p>
            <a:pPr>
              <a:lnSpc>
                <a:spcPct val="150000"/>
              </a:lnSpc>
            </a:pPr>
            <a:r>
              <a:rPr lang="de-DE" sz="2000"/>
              <a:t>Wahlcomputer in den Wahlkabinen nacheinander starten.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16</a:t>
            </a:fld>
            <a:endParaRPr lang="fr-BE"/>
          </a:p>
        </p:txBody>
      </p:sp>
    </p:spTree>
    <p:extLst>
      <p:ext uri="{BB962C8B-B14F-4D97-AF65-F5344CB8AC3E}">
        <p14:creationId xmlns:p14="http://schemas.microsoft.com/office/powerpoint/2010/main" val="2179885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1610577"/>
            <a:ext cx="10515600" cy="43838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dirty="0"/>
              <a:t>Chipkarten</a:t>
            </a:r>
          </a:p>
          <a:p>
            <a:pPr>
              <a:lnSpc>
                <a:spcPct val="150000"/>
              </a:lnSpc>
            </a:pPr>
            <a:r>
              <a:rPr lang="de-DE" sz="2000" dirty="0"/>
              <a:t>Die Vorstandsmitglieder öffnen die Pakete mit den Chipkarten und überprüfen, ob es genügend Chipkarten gibt (50 pro Wahlbüro).</a:t>
            </a:r>
          </a:p>
          <a:p>
            <a:pPr>
              <a:lnSpc>
                <a:spcPct val="150000"/>
              </a:lnSpc>
            </a:pPr>
            <a:r>
              <a:rPr lang="de-DE" sz="2000" dirty="0"/>
              <a:t>Eine gewisse Anzahl Chipkarten wird schon initialisiert, bevor die ersten Wähler eingelassen werden, damit die Wähler bei Öffnung des Büros um 8 Uhr unverzüglich ihre Stimme abgeben können.</a:t>
            </a:r>
          </a:p>
          <a:p>
            <a:pPr>
              <a:lnSpc>
                <a:spcPct val="150000"/>
              </a:lnSpc>
            </a:pPr>
            <a:r>
              <a:rPr lang="de-DE" sz="2000" dirty="0"/>
              <a:t>Wenn Sie zu diesem Zeitpunkt ein Problem mit den Chipkarten feststellen, müssen Sie sofort den Hauptwahlvorstand des Kantons oder den Gemeindeverantwortlichen kontaktieren.</a:t>
            </a:r>
          </a:p>
          <a:p>
            <a:pPr marL="0" indent="0">
              <a:buNone/>
            </a:pPr>
            <a:endParaRPr lang="fr-BE" sz="20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17</a:t>
            </a:fld>
            <a:endParaRPr lang="fr-BE"/>
          </a:p>
        </p:txBody>
      </p:sp>
    </p:spTree>
    <p:extLst>
      <p:ext uri="{BB962C8B-B14F-4D97-AF65-F5344CB8AC3E}">
        <p14:creationId xmlns:p14="http://schemas.microsoft.com/office/powerpoint/2010/main" val="391834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1610577"/>
            <a:ext cx="10515600" cy="511089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Stimmabgabe der Vorstandsmitglieder</a:t>
            </a:r>
          </a:p>
          <a:p>
            <a:r>
              <a:rPr lang="de-DE" sz="2000"/>
              <a:t>Vor Öffnung des Wahlbüros geben alle Vorstandsmitglieder ihre Stimme unter Wahrung des Wahlgeheimnisses ab.</a:t>
            </a:r>
          </a:p>
          <a:p>
            <a:endParaRPr lang="fr-BE" sz="2000" dirty="0"/>
          </a:p>
          <a:p>
            <a:r>
              <a:rPr lang="de-DE" sz="2000"/>
              <a:t>Sie tun dies jeweils an einem anderen Wahlcomputer des Wahlbüros.</a:t>
            </a:r>
          </a:p>
          <a:p>
            <a:endParaRPr lang="fr-BE" sz="2000" dirty="0"/>
          </a:p>
          <a:p>
            <a:r>
              <a:rPr lang="de-DE" sz="2000"/>
              <a:t>Anschließend scannen sie jeweils ihren Barcode zu Überprüfungszwecken mit dem Barcode-Handscanner, der an einen Wahlcomputer angeschlossen ist.</a:t>
            </a:r>
          </a:p>
          <a:p>
            <a:endParaRPr lang="fr-BE" sz="2000" dirty="0"/>
          </a:p>
          <a:p>
            <a:r>
              <a:rPr lang="de-DE" sz="2000"/>
              <a:t>Wenn der Barcode korrekt ist, scannen sie ihren Stimmzettel und stecken ihn in die Urne. Das Protokoll des Wahlvorstandes enthält einen Abschnitt über Teststimmabgaben, in dem die Vorstandsmitglieder bestätigen können, dass sie den Barcode ihres Stimmzettels überprüft haben und dieser korrekt ist.</a:t>
            </a:r>
          </a:p>
          <a:p>
            <a:endParaRPr lang="fr-BE" sz="2000" dirty="0"/>
          </a:p>
          <a:p>
            <a:r>
              <a:rPr lang="de-DE" sz="2000"/>
              <a:t>Daraufhin werden die Wähler in das Wahllokal eingelassen.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18</a:t>
            </a:fld>
            <a:endParaRPr lang="fr-BE"/>
          </a:p>
        </p:txBody>
      </p:sp>
    </p:spTree>
    <p:extLst>
      <p:ext uri="{BB962C8B-B14F-4D97-AF65-F5344CB8AC3E}">
        <p14:creationId xmlns:p14="http://schemas.microsoft.com/office/powerpoint/2010/main" val="188222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1463986"/>
            <a:ext cx="10515600" cy="51318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dirty="0"/>
              <a:t>Technischer Beistand bei den Wahlen </a:t>
            </a:r>
          </a:p>
          <a:p>
            <a:pPr>
              <a:lnSpc>
                <a:spcPct val="100000"/>
              </a:lnSpc>
            </a:pPr>
            <a:r>
              <a:rPr lang="de-DE" sz="2000" dirty="0"/>
              <a:t>Bei technischem Defekt eines oder mehrerer Wahlcomputer:</a:t>
            </a:r>
          </a:p>
          <a:p>
            <a:pPr lvl="1">
              <a:lnSpc>
                <a:spcPct val="100000"/>
              </a:lnSpc>
              <a:buFont typeface="Courier New" panose="02070309020205020404" pitchFamily="49" charset="0"/>
              <a:buChar char="o"/>
            </a:pPr>
            <a:r>
              <a:rPr lang="de-DE" sz="1600" dirty="0"/>
              <a:t>Die Stimmabgabe kann problemlos fortgesetzt werden.</a:t>
            </a:r>
          </a:p>
          <a:p>
            <a:pPr lvl="1">
              <a:lnSpc>
                <a:spcPct val="100000"/>
              </a:lnSpc>
              <a:buFont typeface="Courier New" panose="02070309020205020404" pitchFamily="49" charset="0"/>
              <a:buChar char="o"/>
            </a:pPr>
            <a:r>
              <a:rPr lang="de-DE" sz="1600" dirty="0"/>
              <a:t>Der technische Beistand wird angerufen (technische Anweisungen befolgen).</a:t>
            </a:r>
          </a:p>
          <a:p>
            <a:pPr lvl="1">
              <a:lnSpc>
                <a:spcPct val="100000"/>
              </a:lnSpc>
              <a:buFont typeface="Courier New" panose="02070309020205020404" pitchFamily="49" charset="0"/>
              <a:buChar char="o"/>
            </a:pPr>
            <a:r>
              <a:rPr lang="de-DE" sz="1600" dirty="0"/>
              <a:t>Der Lieferant sorgt für Reparatur oder Ersetzung des Computers (binnen 2 Stunden).</a:t>
            </a:r>
          </a:p>
          <a:p>
            <a:pPr marL="0" indent="0">
              <a:lnSpc>
                <a:spcPct val="100000"/>
              </a:lnSpc>
              <a:buNone/>
            </a:pPr>
            <a:endParaRPr lang="fr-BE" sz="2000" dirty="0"/>
          </a:p>
          <a:p>
            <a:pPr>
              <a:lnSpc>
                <a:spcPct val="100000"/>
              </a:lnSpc>
            </a:pPr>
            <a:r>
              <a:rPr lang="de-DE" sz="2000" dirty="0"/>
              <a:t>Bei technischem Defekt des Computers des Vorsitzenden: </a:t>
            </a:r>
          </a:p>
          <a:p>
            <a:pPr lvl="1">
              <a:lnSpc>
                <a:spcPct val="100000"/>
              </a:lnSpc>
              <a:buFont typeface="Courier New" panose="02070309020205020404" pitchFamily="49" charset="0"/>
              <a:buChar char="o"/>
            </a:pPr>
            <a:r>
              <a:rPr lang="de-DE" sz="1600" dirty="0"/>
              <a:t>Die Wahlverrichtungen werden vorübergehend ausgesetzt.</a:t>
            </a:r>
          </a:p>
          <a:p>
            <a:pPr lvl="1">
              <a:lnSpc>
                <a:spcPct val="100000"/>
              </a:lnSpc>
              <a:buFont typeface="Courier New" panose="02070309020205020404" pitchFamily="49" charset="0"/>
              <a:buChar char="o"/>
            </a:pPr>
            <a:r>
              <a:rPr lang="de-DE" sz="1600" dirty="0"/>
              <a:t>Der technische Beistand wird angerufen (technische Anweisungen befolgen).</a:t>
            </a:r>
          </a:p>
          <a:p>
            <a:pPr lvl="1">
              <a:lnSpc>
                <a:spcPct val="100000"/>
              </a:lnSpc>
              <a:buFont typeface="Courier New" panose="02070309020205020404" pitchFamily="49" charset="0"/>
              <a:buChar char="o"/>
            </a:pPr>
            <a:r>
              <a:rPr lang="de-DE" sz="1600" dirty="0"/>
              <a:t>Der Lieferant sorgt für Reparatur oder Ersetzung des Computers (binnen 30 Minuten).</a:t>
            </a:r>
          </a:p>
          <a:p>
            <a:pPr lvl="1">
              <a:lnSpc>
                <a:spcPct val="100000"/>
              </a:lnSpc>
              <a:buFont typeface="Courier New" panose="02070309020205020404" pitchFamily="49" charset="0"/>
              <a:buChar char="o"/>
            </a:pPr>
            <a:r>
              <a:rPr lang="de-DE" sz="1600" dirty="0"/>
              <a:t>Der Computer wird wieder in Betrieb gesetzt (unter Aufsicht des Vorstandes).</a:t>
            </a:r>
          </a:p>
          <a:p>
            <a:pPr marL="457200" lvl="1" indent="0">
              <a:lnSpc>
                <a:spcPct val="100000"/>
              </a:lnSpc>
              <a:buNone/>
            </a:pPr>
            <a:endParaRPr lang="fr-BE" sz="1600" dirty="0"/>
          </a:p>
          <a:p>
            <a:pPr marL="982663" lvl="1" indent="0" algn="ctr">
              <a:lnSpc>
                <a:spcPct val="100000"/>
              </a:lnSpc>
              <a:buNone/>
            </a:pPr>
            <a:r>
              <a:rPr lang="de-DE" sz="1400" b="1" dirty="0"/>
              <a:t>Achtung: Jede Störung - welcher Art auch immer - muss zusammen mit dem Zeitpunkt des Anrufs für die Reparatur und dem Zeitpunkt der Reparaturbeendigung im Protokoll vermerkt werden.</a:t>
            </a:r>
          </a:p>
          <a:p>
            <a:pPr lvl="1">
              <a:lnSpc>
                <a:spcPct val="100000"/>
              </a:lnSpc>
            </a:pPr>
            <a:endParaRPr lang="fr-BE" sz="1600" dirty="0"/>
          </a:p>
          <a:p>
            <a:pPr lvl="1">
              <a:lnSpc>
                <a:spcPct val="100000"/>
              </a:lnSpc>
            </a:pPr>
            <a:endParaRPr lang="fr-BE" sz="1600" dirty="0"/>
          </a:p>
          <a:p>
            <a:pPr marL="0" indent="0">
              <a:lnSpc>
                <a:spcPct val="100000"/>
              </a:lnSpc>
              <a:buNone/>
            </a:pPr>
            <a:endParaRPr lang="fr-BE" sz="2000" dirty="0"/>
          </a:p>
          <a:p>
            <a:pPr marL="0" indent="0">
              <a:lnSpc>
                <a:spcPct val="100000"/>
              </a:lnSpc>
              <a:buNone/>
            </a:pPr>
            <a:endParaRPr lang="fr-BE" sz="20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19</a:t>
            </a:fld>
            <a:endParaRPr lang="fr-BE"/>
          </a:p>
        </p:txBody>
      </p:sp>
      <p:pic>
        <p:nvPicPr>
          <p:cNvPr id="6" name="Image 5"/>
          <p:cNvPicPr>
            <a:picLocks noChangeAspect="1"/>
          </p:cNvPicPr>
          <p:nvPr/>
        </p:nvPicPr>
        <p:blipFill>
          <a:blip r:embed="rId4"/>
          <a:stretch>
            <a:fillRect/>
          </a:stretch>
        </p:blipFill>
        <p:spPr>
          <a:xfrm>
            <a:off x="1914918" y="5625091"/>
            <a:ext cx="256805" cy="256805"/>
          </a:xfrm>
          <a:prstGeom prst="rect">
            <a:avLst/>
          </a:prstGeom>
        </p:spPr>
      </p:pic>
    </p:spTree>
    <p:extLst>
      <p:ext uri="{BB962C8B-B14F-4D97-AF65-F5344CB8AC3E}">
        <p14:creationId xmlns:p14="http://schemas.microsoft.com/office/powerpoint/2010/main" val="40254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22" y="1713606"/>
            <a:ext cx="10515600" cy="4351338"/>
          </a:xfrm>
        </p:spPr>
        <p:txBody>
          <a:bodyPr/>
          <a:lstStyle/>
          <a:p>
            <a:pPr>
              <a:lnSpc>
                <a:spcPct val="150000"/>
              </a:lnSpc>
            </a:pPr>
            <a:r>
              <a:rPr lang="de-DE" sz="2400"/>
              <a:t>Vor der Wahl</a:t>
            </a:r>
          </a:p>
          <a:p>
            <a:pPr>
              <a:lnSpc>
                <a:spcPct val="150000"/>
              </a:lnSpc>
            </a:pPr>
            <a:r>
              <a:rPr lang="de-DE" sz="2400"/>
              <a:t>Am Wahltag</a:t>
            </a:r>
          </a:p>
          <a:p>
            <a:pPr>
              <a:lnSpc>
                <a:spcPct val="150000"/>
              </a:lnSpc>
            </a:pPr>
            <a:r>
              <a:rPr lang="de-DE" sz="2400"/>
              <a:t>Nach Abschluss der Wahl</a:t>
            </a:r>
          </a:p>
          <a:p>
            <a:pPr>
              <a:lnSpc>
                <a:spcPct val="150000"/>
              </a:lnSpc>
            </a:pPr>
            <a:r>
              <a:rPr lang="de-DE" sz="2400"/>
              <a:t>Anwesenheitsgeld, Fahrkostenentschädigung und Versicherungspolice</a:t>
            </a:r>
          </a:p>
          <a:p>
            <a:pPr>
              <a:lnSpc>
                <a:spcPct val="150000"/>
              </a:lnSpc>
            </a:pPr>
            <a:r>
              <a:rPr lang="de-DE" sz="2400"/>
              <a:t>Umgang mit dem Wähler</a:t>
            </a:r>
          </a:p>
        </p:txBody>
      </p:sp>
      <p:pic>
        <p:nvPicPr>
          <p:cNvPr id="7"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8" name="Titre 1"/>
          <p:cNvSpPr>
            <a:spLocks noGrp="1"/>
          </p:cNvSpPr>
          <p:nvPr>
            <p:ph type="title"/>
          </p:nvPr>
        </p:nvSpPr>
        <p:spPr>
          <a:xfrm>
            <a:off x="2171723" y="663307"/>
            <a:ext cx="9157646" cy="659218"/>
          </a:xfrm>
        </p:spPr>
        <p:txBody>
          <a:bodyPr>
            <a:normAutofit/>
          </a:bodyPr>
          <a:lstStyle/>
          <a:p>
            <a:r>
              <a:rPr lang="de-DE" sz="28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Inhalt</a:t>
            </a:r>
          </a:p>
        </p:txBody>
      </p:sp>
      <p:sp>
        <p:nvSpPr>
          <p:cNvPr id="4" name="Espace réservé du numéro de diapositive 3"/>
          <p:cNvSpPr>
            <a:spLocks noGrp="1"/>
          </p:cNvSpPr>
          <p:nvPr>
            <p:ph type="sldNum" sz="quarter" idx="12"/>
          </p:nvPr>
        </p:nvSpPr>
        <p:spPr/>
        <p:txBody>
          <a:bodyPr/>
          <a:lstStyle/>
          <a:p>
            <a:fld id="{2F7BF293-AAF6-49FC-B1CF-E9CB23417874}" type="slidenum">
              <a:rPr lang="fr-BE" smtClean="0"/>
              <a:t>2</a:t>
            </a:fld>
            <a:endParaRPr lang="fr-BE"/>
          </a:p>
        </p:txBody>
      </p:sp>
    </p:spTree>
    <p:extLst>
      <p:ext uri="{BB962C8B-B14F-4D97-AF65-F5344CB8AC3E}">
        <p14:creationId xmlns:p14="http://schemas.microsoft.com/office/powerpoint/2010/main" val="19140742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txBox="1">
            <a:spLocks/>
          </p:cNvSpPr>
          <p:nvPr/>
        </p:nvSpPr>
        <p:spPr>
          <a:xfrm>
            <a:off x="1028722" y="1610576"/>
            <a:ext cx="10515600" cy="51318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400" b="1"/>
              <a:t>Eröffnung der Wahl</a:t>
            </a:r>
          </a:p>
          <a:p>
            <a:pPr marL="895350" indent="0">
              <a:buNone/>
            </a:pPr>
            <a:r>
              <a:rPr lang="de-DE" sz="2000"/>
              <a:t>Die Wahl wird um 8 Uhr eröffnet.</a:t>
            </a:r>
          </a:p>
          <a:p>
            <a:pPr marL="895350" indent="0">
              <a:buNone/>
            </a:pPr>
            <a:r>
              <a:rPr lang="de-DE" sz="2000"/>
              <a:t>Die Wähler dürfen bis 16 Uhr ihre Stimme abgeben.</a:t>
            </a:r>
          </a:p>
          <a:p>
            <a:pPr marL="0" indent="0">
              <a:buNone/>
            </a:pPr>
            <a:endParaRPr lang="fr-BE" sz="1600" dirty="0"/>
          </a:p>
        </p:txBody>
      </p:sp>
      <p:graphicFrame>
        <p:nvGraphicFramePr>
          <p:cNvPr id="27" name="Tableau 26"/>
          <p:cNvGraphicFramePr>
            <a:graphicFrameLocks noGrp="1"/>
          </p:cNvGraphicFramePr>
          <p:nvPr>
            <p:extLst>
              <p:ext uri="{D42A27DB-BD31-4B8C-83A1-F6EECF244321}">
                <p14:modId xmlns:p14="http://schemas.microsoft.com/office/powerpoint/2010/main" val="3875039478"/>
              </p:ext>
            </p:extLst>
          </p:nvPr>
        </p:nvGraphicFramePr>
        <p:xfrm>
          <a:off x="1154638" y="3139441"/>
          <a:ext cx="9227610" cy="3195982"/>
        </p:xfrm>
        <a:graphic>
          <a:graphicData uri="http://schemas.openxmlformats.org/drawingml/2006/table">
            <a:tbl>
              <a:tblPr firstRow="1" bandRow="1">
                <a:tableStyleId>{5940675A-B579-460E-94D1-54222C63F5DA}</a:tableStyleId>
              </a:tblPr>
              <a:tblGrid>
                <a:gridCol w="4617512">
                  <a:extLst>
                    <a:ext uri="{9D8B030D-6E8A-4147-A177-3AD203B41FA5}">
                      <a16:colId xmlns:a16="http://schemas.microsoft.com/office/drawing/2014/main" val="4139791319"/>
                    </a:ext>
                  </a:extLst>
                </a:gridCol>
                <a:gridCol w="4610098">
                  <a:extLst>
                    <a:ext uri="{9D8B030D-6E8A-4147-A177-3AD203B41FA5}">
                      <a16:colId xmlns:a16="http://schemas.microsoft.com/office/drawing/2014/main" val="1159425921"/>
                    </a:ext>
                  </a:extLst>
                </a:gridCol>
              </a:tblGrid>
              <a:tr h="7938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a:t>Zugelassene Wähler</a:t>
                      </a:r>
                    </a:p>
                  </a:txBody>
                  <a:tcPr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de-DE" sz="1600"/>
                        <a:t>Nicht zugelassene Wähler</a:t>
                      </a:r>
                    </a:p>
                  </a:txBody>
                  <a:tcPr anchor="ctr">
                    <a:solidFill>
                      <a:schemeClr val="accent5">
                        <a:lumMod val="20000"/>
                        <a:lumOff val="80000"/>
                      </a:schemeClr>
                    </a:solidFill>
                  </a:tcPr>
                </a:tc>
                <a:extLst>
                  <a:ext uri="{0D108BD9-81ED-4DB2-BD59-A6C34878D82A}">
                    <a16:rowId xmlns:a16="http://schemas.microsoft.com/office/drawing/2014/main" val="1852113297"/>
                  </a:ext>
                </a:extLst>
              </a:tr>
              <a:tr h="240218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de-DE" sz="1200" baseline="0" dirty="0"/>
                        <a:t>Wähler, die in der Kontrollliste eingetragen sind</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de-DE" sz="1200" baseline="0" dirty="0"/>
                        <a:t>Vorstandsmitglieder (Wähler im Wahlkreis)</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de-DE" sz="1200" baseline="0" dirty="0"/>
                        <a:t>Zeugen (Wähler im Wahlkreis)</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de-DE" sz="1200" baseline="0" dirty="0"/>
                        <a:t>Wähler mit Behinderung, die eine behindertengerechte Wahlkabine anfragen</a:t>
                      </a:r>
                    </a:p>
                  </a:txBody>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indent="-285750" algn="l">
                        <a:spcAft>
                          <a:spcPts val="1800"/>
                        </a:spcAft>
                        <a:buFont typeface="Arial" panose="020B0604020202020204" pitchFamily="34" charset="0"/>
                        <a:buChar char="•"/>
                      </a:pPr>
                      <a:r>
                        <a:rPr lang="de-DE" sz="1200" dirty="0"/>
                        <a:t>Die Gemeinde wird Ihnen diese Namen mitteilen.</a:t>
                      </a:r>
                      <a:r>
                        <a:rPr lang="de-DE" sz="1200" baseline="0" dirty="0"/>
                        <a:t> Dies kann bis zum Wahltag geschehen.</a:t>
                      </a:r>
                    </a:p>
                  </a:txBody>
                  <a:tcPr/>
                </a:tc>
                <a:extLst>
                  <a:ext uri="{0D108BD9-81ED-4DB2-BD59-A6C34878D82A}">
                    <a16:rowId xmlns:a16="http://schemas.microsoft.com/office/drawing/2014/main" val="1411975628"/>
                  </a:ext>
                </a:extLst>
              </a:tr>
            </a:tbl>
          </a:graphicData>
        </a:graphic>
      </p:graphicFrame>
      <p:pic>
        <p:nvPicPr>
          <p:cNvPr id="28" name="Picture 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33073" y="3451284"/>
            <a:ext cx="860425" cy="1007982"/>
          </a:xfrm>
          <a:prstGeom prst="rect">
            <a:avLst/>
          </a:prstGeom>
          <a:noFill/>
          <a:ln>
            <a:noFill/>
          </a:ln>
        </p:spPr>
      </p:pic>
      <p:sp>
        <p:nvSpPr>
          <p:cNvPr id="29" name="&quot;No&quot; Symbol 13"/>
          <p:cNvSpPr/>
          <p:nvPr/>
        </p:nvSpPr>
        <p:spPr>
          <a:xfrm>
            <a:off x="10479415" y="3453873"/>
            <a:ext cx="967740" cy="1059180"/>
          </a:xfrm>
          <a:prstGeom prst="noSmoking">
            <a:avLst>
              <a:gd name="adj" fmla="val 2925"/>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BE"/>
          </a:p>
        </p:txBody>
      </p:sp>
      <p:pic>
        <p:nvPicPr>
          <p:cNvPr id="30" name="Picture 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2132" y="3451283"/>
            <a:ext cx="815340" cy="954405"/>
          </a:xfrm>
          <a:prstGeom prst="rect">
            <a:avLst/>
          </a:prstGeom>
          <a:noFill/>
          <a:ln>
            <a:noFill/>
          </a:ln>
        </p:spPr>
      </p:pic>
      <p:sp>
        <p:nvSpPr>
          <p:cNvPr id="31" name="Donut 10"/>
          <p:cNvSpPr/>
          <p:nvPr/>
        </p:nvSpPr>
        <p:spPr>
          <a:xfrm>
            <a:off x="156232" y="3451283"/>
            <a:ext cx="929640" cy="1013460"/>
          </a:xfrm>
          <a:prstGeom prst="donut">
            <a:avLst>
              <a:gd name="adj" fmla="val 5372"/>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BE"/>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20</a:t>
            </a:fld>
            <a:endParaRPr lang="fr-BE"/>
          </a:p>
        </p:txBody>
      </p:sp>
    </p:spTree>
    <p:extLst>
      <p:ext uri="{BB962C8B-B14F-4D97-AF65-F5344CB8AC3E}">
        <p14:creationId xmlns:p14="http://schemas.microsoft.com/office/powerpoint/2010/main" val="3200575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838200" y="1825625"/>
            <a:ext cx="10515600" cy="4386699"/>
          </a:xfrm>
        </p:spPr>
        <p:txBody>
          <a:bodyPr>
            <a:normAutofit/>
          </a:bodyPr>
          <a:lstStyle/>
          <a:p>
            <a:pPr marL="0" indent="0">
              <a:buNone/>
            </a:pPr>
            <a:r>
              <a:rPr lang="de-DE" sz="2400" b="1"/>
              <a:t>Zulassung in das Wahlbüro</a:t>
            </a:r>
          </a:p>
          <a:p>
            <a:pPr marL="0" indent="0">
              <a:buNone/>
            </a:pPr>
            <a:endParaRPr lang="fr-BE" sz="2400" dirty="0"/>
          </a:p>
          <a:p>
            <a:pPr marL="0" indent="0">
              <a:buNone/>
            </a:pPr>
            <a:r>
              <a:rPr lang="de-DE" sz="2400"/>
              <a:t>	Anzahl Wähler im Lokal ≤ Anzahl verfügbarer Wahlkabinen</a:t>
            </a:r>
          </a:p>
          <a:p>
            <a:pPr marL="0" indent="0">
              <a:buNone/>
            </a:pPr>
            <a:endParaRPr lang="fr-BE" sz="2400" dirty="0"/>
          </a:p>
          <a:p>
            <a:r>
              <a:rPr lang="de-DE" sz="2400"/>
              <a:t>Ein Wähler, der ohne Wahlaufforderung erscheint, darf nur zur Stimmabgabe zugelassen werden, wenn der Vorstand seine Identität und Wählereigenschaft anerkennt.</a:t>
            </a:r>
          </a:p>
          <a:p>
            <a:pPr marL="0" indent="0">
              <a:buNone/>
            </a:pPr>
            <a:endParaRPr lang="fr-BE" sz="2400" dirty="0"/>
          </a:p>
          <a:p>
            <a:r>
              <a:rPr lang="de-DE" sz="2400"/>
              <a:t>Nachdem ein Wähler zur Stimmabgabe zugelassen wurde, wird auf der Kontrollliste neben seinem Namen ein X gesetzt.</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21</a:t>
            </a:fld>
            <a:endParaRPr lang="fr-BE"/>
          </a:p>
        </p:txBody>
      </p:sp>
    </p:spTree>
    <p:extLst>
      <p:ext uri="{BB962C8B-B14F-4D97-AF65-F5344CB8AC3E}">
        <p14:creationId xmlns:p14="http://schemas.microsoft.com/office/powerpoint/2010/main" val="2752268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216312" y="1466550"/>
            <a:ext cx="11757152" cy="4951503"/>
          </a:xfrm>
          <a:solidFill>
            <a:schemeClr val="bg1"/>
          </a:solidFill>
          <a:ln>
            <a:noFill/>
          </a:ln>
        </p:spPr>
        <p:txBody>
          <a:bodyPr>
            <a:normAutofit/>
          </a:bodyPr>
          <a:lstStyle/>
          <a:p>
            <a:pPr marL="0" indent="0">
              <a:buNone/>
            </a:pPr>
            <a:r>
              <a:rPr lang="de-DE" sz="2400" b="1" dirty="0"/>
              <a:t>Wahlverfahren</a:t>
            </a:r>
          </a:p>
          <a:p>
            <a:pPr marL="0" indent="0">
              <a:buNone/>
            </a:pPr>
            <a:r>
              <a:rPr lang="de-DE" sz="2000" i="1" dirty="0"/>
              <a:t>Auf dem Vorsitzenden-Computer wird für jeden Wähler eine Chipkarte aktiviert:</a:t>
            </a:r>
          </a:p>
          <a:p>
            <a:pPr>
              <a:lnSpc>
                <a:spcPct val="150000"/>
              </a:lnSpc>
            </a:pPr>
            <a:r>
              <a:rPr lang="de-DE" sz="1400" b="1" dirty="0">
                <a:ln w="3175">
                  <a:solidFill>
                    <a:schemeClr val="bg2">
                      <a:lumMod val="25000"/>
                    </a:schemeClr>
                  </a:solidFill>
                </a:ln>
                <a:solidFill>
                  <a:schemeClr val="bg1"/>
                </a:solidFill>
              </a:rPr>
              <a:t>weiße</a:t>
            </a:r>
            <a:r>
              <a:rPr lang="de-DE" sz="1400" dirty="0"/>
              <a:t> Wahlaufforderung: eine Chipkarte, die für die Wahl des </a:t>
            </a:r>
            <a:r>
              <a:rPr lang="de-DE" sz="1400" b="1" dirty="0"/>
              <a:t>Europäischen Parlaments</a:t>
            </a:r>
            <a:r>
              <a:rPr lang="de-DE" sz="1400" dirty="0"/>
              <a:t>, die Wahl der </a:t>
            </a:r>
            <a:r>
              <a:rPr lang="de-DE" sz="1400" b="1" dirty="0"/>
              <a:t>Kammer</a:t>
            </a:r>
            <a:r>
              <a:rPr lang="de-DE" sz="1400" dirty="0"/>
              <a:t> und die Wahl des </a:t>
            </a:r>
            <a:r>
              <a:rPr lang="de-DE" sz="1400" b="1" dirty="0"/>
              <a:t>Parlaments der Deutschsprachigen Gemeinschaft</a:t>
            </a:r>
            <a:r>
              <a:rPr lang="de-DE" sz="1400" dirty="0"/>
              <a:t> aktiviert wird </a:t>
            </a:r>
            <a:r>
              <a:rPr lang="de-DE" sz="1400" b="1" dirty="0"/>
              <a:t>(TYP 1)</a:t>
            </a:r>
            <a:r>
              <a:rPr lang="de-DE" sz="1400" dirty="0"/>
              <a:t>,</a:t>
            </a:r>
          </a:p>
          <a:p>
            <a:pPr>
              <a:lnSpc>
                <a:spcPct val="150000"/>
              </a:lnSpc>
            </a:pPr>
            <a:r>
              <a:rPr lang="de-DE" sz="1400" b="1" dirty="0">
                <a:ln w="3175">
                  <a:solidFill>
                    <a:sysClr val="windowText" lastClr="000000"/>
                  </a:solidFill>
                </a:ln>
                <a:solidFill>
                  <a:schemeClr val="accent1"/>
                </a:solidFill>
              </a:rPr>
              <a:t>blaue</a:t>
            </a:r>
            <a:r>
              <a:rPr lang="de-DE" sz="1400" dirty="0"/>
              <a:t> Wahlaufforderung: eine Chipkarte, die nur für die Wahl des </a:t>
            </a:r>
            <a:r>
              <a:rPr lang="de-DE" sz="1400" b="1" dirty="0"/>
              <a:t>Europäischen Parlaments</a:t>
            </a:r>
            <a:r>
              <a:rPr lang="de-DE" sz="1400" dirty="0"/>
              <a:t> aktiviert wird </a:t>
            </a:r>
            <a:r>
              <a:rPr lang="de-DE" sz="1400" b="1" dirty="0"/>
              <a:t>(TYP 2)</a:t>
            </a:r>
            <a:r>
              <a:rPr lang="de-DE" sz="1400" dirty="0"/>
              <a:t>,</a:t>
            </a:r>
          </a:p>
          <a:p>
            <a:pPr>
              <a:lnSpc>
                <a:spcPct val="150000"/>
              </a:lnSpc>
            </a:pPr>
            <a:r>
              <a:rPr lang="de-DE" sz="1400" b="1" dirty="0">
                <a:ln w="3175">
                  <a:solidFill>
                    <a:sysClr val="windowText" lastClr="000000"/>
                  </a:solidFill>
                </a:ln>
                <a:solidFill>
                  <a:schemeClr val="accent4"/>
                </a:solidFill>
              </a:rPr>
              <a:t>gelbe</a:t>
            </a:r>
            <a:r>
              <a:rPr lang="de-DE" sz="1400" dirty="0"/>
              <a:t> Wahlaufforderung: eine Chipkarte, die nur für die Wahl der </a:t>
            </a:r>
            <a:r>
              <a:rPr lang="de-DE" sz="1400" b="1" dirty="0"/>
              <a:t>Kammer</a:t>
            </a:r>
            <a:r>
              <a:rPr lang="de-DE" sz="1400" dirty="0"/>
              <a:t> aktiviert wird </a:t>
            </a:r>
            <a:r>
              <a:rPr lang="de-DE" sz="1400" b="1" dirty="0"/>
              <a:t>(TYP 3)</a:t>
            </a:r>
            <a:r>
              <a:rPr lang="de-DE" sz="1400" dirty="0"/>
              <a:t>,</a:t>
            </a:r>
          </a:p>
          <a:p>
            <a:pPr>
              <a:lnSpc>
                <a:spcPct val="150000"/>
              </a:lnSpc>
            </a:pPr>
            <a:r>
              <a:rPr lang="de-DE" sz="1400" b="1" dirty="0">
                <a:ln w="3175">
                  <a:solidFill>
                    <a:sysClr val="windowText" lastClr="000000"/>
                  </a:solidFill>
                </a:ln>
                <a:solidFill>
                  <a:schemeClr val="accent6"/>
                </a:solidFill>
              </a:rPr>
              <a:t>grüne</a:t>
            </a:r>
            <a:r>
              <a:rPr lang="de-DE" sz="1400" dirty="0"/>
              <a:t> Wahlaufforderung: eine Chipkarte, die für die Wahl des </a:t>
            </a:r>
            <a:r>
              <a:rPr lang="de-DE" sz="1400" b="1" dirty="0"/>
              <a:t>Europäischen Parlaments</a:t>
            </a:r>
            <a:r>
              <a:rPr lang="de-DE" sz="1400" dirty="0"/>
              <a:t> und die Wahl der </a:t>
            </a:r>
            <a:r>
              <a:rPr lang="de-DE" sz="1400" b="1" dirty="0"/>
              <a:t>Kammer</a:t>
            </a:r>
            <a:r>
              <a:rPr lang="de-DE" sz="1400" dirty="0"/>
              <a:t> aktiviert wird </a:t>
            </a:r>
            <a:r>
              <a:rPr lang="de-DE" sz="1400" b="1" dirty="0"/>
              <a:t>(TYP 4 und TYP 5)</a:t>
            </a:r>
            <a:r>
              <a:rPr lang="de-DE" sz="1400" dirty="0"/>
              <a:t>.</a:t>
            </a:r>
          </a:p>
        </p:txBody>
      </p:sp>
      <p:graphicFrame>
        <p:nvGraphicFramePr>
          <p:cNvPr id="12" name="Diagramme 11"/>
          <p:cNvGraphicFramePr/>
          <p:nvPr>
            <p:extLst>
              <p:ext uri="{D42A27DB-BD31-4B8C-83A1-F6EECF244321}">
                <p14:modId xmlns:p14="http://schemas.microsoft.com/office/powerpoint/2010/main" val="32177186"/>
              </p:ext>
            </p:extLst>
          </p:nvPr>
        </p:nvGraphicFramePr>
        <p:xfrm>
          <a:off x="310550" y="4398153"/>
          <a:ext cx="11662914" cy="19581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Espace réservé du numéro de diapositive 1"/>
          <p:cNvSpPr>
            <a:spLocks noGrp="1"/>
          </p:cNvSpPr>
          <p:nvPr>
            <p:ph type="sldNum" sz="quarter" idx="12"/>
          </p:nvPr>
        </p:nvSpPr>
        <p:spPr/>
        <p:txBody>
          <a:bodyPr/>
          <a:lstStyle/>
          <a:p>
            <a:fld id="{2F7BF293-AAF6-49FC-B1CF-E9CB23417874}" type="slidenum">
              <a:rPr lang="fr-BE" smtClean="0"/>
              <a:t>22</a:t>
            </a:fld>
            <a:endParaRPr lang="fr-BE"/>
          </a:p>
        </p:txBody>
      </p:sp>
      <p:sp>
        <p:nvSpPr>
          <p:cNvPr id="3" name="Rectangle 2"/>
          <p:cNvSpPr/>
          <p:nvPr/>
        </p:nvSpPr>
        <p:spPr>
          <a:xfrm>
            <a:off x="311989" y="6315613"/>
            <a:ext cx="10540041" cy="454612"/>
          </a:xfrm>
          <a:prstGeom prst="rect">
            <a:avLst/>
          </a:prstGeom>
        </p:spPr>
        <p:txBody>
          <a:bodyPr wrap="square">
            <a:spAutoFit/>
          </a:bodyPr>
          <a:lstStyle/>
          <a:p>
            <a:pPr algn="ctr">
              <a:lnSpc>
                <a:spcPct val="107000"/>
              </a:lnSpc>
              <a:spcAft>
                <a:spcPts val="800"/>
              </a:spcAft>
            </a:pPr>
            <a:r>
              <a:rPr lang="de-DE" sz="1100" dirty="0">
                <a:solidFill>
                  <a:srgbClr val="FF0000"/>
                </a:solidFill>
                <a:latin typeface="Calibri" panose="020F0502020204030204" pitchFamily="34" charset="0"/>
                <a:ea typeface="Times New Roman" panose="02020603050405020304" pitchFamily="18" charset="0"/>
                <a:cs typeface="Arial" panose="020B0604020202020204" pitchFamily="34" charset="0"/>
              </a:rPr>
              <a:t>Der Vorsitzende des Wahlbürovorstandes muss dafür sorgen, dass der Wähler das Wahlbüro nicht verlässt, ohne seine Chipkarte ausgehändigt zu haben (er muss sie dem Vorsitzenden aushändigen), und dass er seinen Stimmzettel nicht mitnimmt (dieser muss gescannt und in die Urne gesteckt werden).</a:t>
            </a:r>
          </a:p>
        </p:txBody>
      </p:sp>
    </p:spTree>
    <p:extLst>
      <p:ext uri="{BB962C8B-B14F-4D97-AF65-F5344CB8AC3E}">
        <p14:creationId xmlns:p14="http://schemas.microsoft.com/office/powerpoint/2010/main" val="1915310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1167983" y="1466550"/>
            <a:ext cx="10465723" cy="5391450"/>
          </a:xfrm>
        </p:spPr>
        <p:txBody>
          <a:bodyPr>
            <a:normAutofit fontScale="55000" lnSpcReduction="20000"/>
          </a:bodyPr>
          <a:lstStyle/>
          <a:p>
            <a:pPr marL="0" indent="0">
              <a:buNone/>
            </a:pPr>
            <a:r>
              <a:rPr lang="de-DE" sz="3400" b="1"/>
              <a:t>Zurückgenommene Stimmzettel/Probleme bei der Stimmabgabe</a:t>
            </a:r>
          </a:p>
          <a:p>
            <a:pPr marL="0" indent="0">
              <a:buNone/>
            </a:pPr>
            <a:endParaRPr lang="fr-BE" sz="2400" b="1" dirty="0"/>
          </a:p>
          <a:p>
            <a:pPr marL="0" indent="0">
              <a:lnSpc>
                <a:spcPct val="170000"/>
              </a:lnSpc>
              <a:buNone/>
            </a:pPr>
            <a:r>
              <a:rPr lang="de-DE" sz="2500"/>
              <a:t>Wenn ein Stimmzettel </a:t>
            </a:r>
            <a:r>
              <a:rPr lang="de-DE" sz="2500" b="1"/>
              <a:t>noch nicht gescannt wurde</a:t>
            </a:r>
            <a:r>
              <a:rPr lang="de-DE" sz="2500"/>
              <a:t>, muss er in bestimmten Fällen zurückgenommen und für ungültig erklärt werden:</a:t>
            </a:r>
          </a:p>
          <a:p>
            <a:pPr>
              <a:lnSpc>
                <a:spcPct val="170000"/>
              </a:lnSpc>
            </a:pPr>
            <a:r>
              <a:rPr lang="de-DE" sz="2500"/>
              <a:t>Der Wähler faltet seinen Stimmzettel beim Verlassen der Wahlkabine so auf, dass das Wahlgeheimnis beeinträchtigt wird.</a:t>
            </a:r>
          </a:p>
          <a:p>
            <a:pPr>
              <a:lnSpc>
                <a:spcPct val="170000"/>
              </a:lnSpc>
            </a:pPr>
            <a:r>
              <a:rPr lang="de-DE" sz="2500"/>
              <a:t>Der Wähler hat auf seinem Stimmzettel Markierungen oder Eintragungen angebracht.</a:t>
            </a:r>
          </a:p>
          <a:p>
            <a:pPr>
              <a:lnSpc>
                <a:spcPct val="170000"/>
              </a:lnSpc>
            </a:pPr>
            <a:r>
              <a:rPr lang="de-DE" sz="2500"/>
              <a:t>Der Wähler hat infolge einer falschen Handhabung den Stimmzettel beschädigt.</a:t>
            </a:r>
          </a:p>
          <a:p>
            <a:pPr>
              <a:lnSpc>
                <a:spcPct val="170000"/>
              </a:lnSpc>
            </a:pPr>
            <a:r>
              <a:rPr lang="de-DE" sz="2500"/>
              <a:t>Das Ausdrucken des Stimmzettels erweist sich aus irgendeinem technischen Grund als unmöglich.</a:t>
            </a:r>
          </a:p>
          <a:p>
            <a:pPr>
              <a:lnSpc>
                <a:spcPct val="170000"/>
              </a:lnSpc>
            </a:pPr>
            <a:r>
              <a:rPr lang="de-DE" sz="2500"/>
              <a:t>Bei einer Visualisierung des Inhalts des Barcodes auf dem Bildschirm gibt der Wähler an, einen Unterschied zwischen dieser Visualisierung auf dem Bildschirm und dem Vermerk der Stimmabgabe so wie auf dem Stimmzettel abgedruckt festzustellen.</a:t>
            </a:r>
          </a:p>
          <a:p>
            <a:pPr>
              <a:lnSpc>
                <a:spcPct val="170000"/>
              </a:lnSpc>
            </a:pPr>
            <a:r>
              <a:rPr lang="de-DE" sz="2500"/>
              <a:t>Der Barcode kann nicht durch die elektronische Urne gelesen werden.</a:t>
            </a:r>
          </a:p>
          <a:p>
            <a:pPr marL="0" indent="0">
              <a:lnSpc>
                <a:spcPct val="170000"/>
              </a:lnSpc>
              <a:buNone/>
            </a:pPr>
            <a:r>
              <a:rPr lang="de-DE" sz="2200"/>
              <a:t> Auf dem Stimmzettel "Zurückgenommener Stimmzettel" vermerken und paraphieren</a:t>
            </a:r>
          </a:p>
          <a:p>
            <a:pPr marL="0" indent="0">
              <a:lnSpc>
                <a:spcPct val="170000"/>
              </a:lnSpc>
              <a:buNone/>
            </a:pPr>
            <a:r>
              <a:rPr lang="de-DE" sz="2200"/>
              <a:t>	Diese Stimmzettel dürfen NICHT an der Urne gescannt werden.</a:t>
            </a:r>
          </a:p>
          <a:p>
            <a:pPr marL="0" indent="0">
              <a:lnSpc>
                <a:spcPct val="170000"/>
              </a:lnSpc>
              <a:buNone/>
            </a:pPr>
            <a:r>
              <a:rPr lang="de-DE" sz="2200"/>
              <a:t>	Stecken Sie sie sofort in einen dafür vorgesehenen Umschlag.</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23</a:t>
            </a:fld>
            <a:endParaRPr lang="fr-BE"/>
          </a:p>
        </p:txBody>
      </p:sp>
      <p:sp>
        <p:nvSpPr>
          <p:cNvPr id="12" name="Flèche droite 11"/>
          <p:cNvSpPr/>
          <p:nvPr/>
        </p:nvSpPr>
        <p:spPr>
          <a:xfrm>
            <a:off x="1808932" y="6047847"/>
            <a:ext cx="342054" cy="131049"/>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BE"/>
          </a:p>
        </p:txBody>
      </p:sp>
      <p:sp>
        <p:nvSpPr>
          <p:cNvPr id="13" name="Flèche droite 12"/>
          <p:cNvSpPr/>
          <p:nvPr/>
        </p:nvSpPr>
        <p:spPr>
          <a:xfrm>
            <a:off x="1808932" y="6452923"/>
            <a:ext cx="342054" cy="131049"/>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506707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7" name="Espace réservé du contenu 2"/>
          <p:cNvSpPr>
            <a:spLocks noGrp="1"/>
          </p:cNvSpPr>
          <p:nvPr>
            <p:ph idx="1"/>
          </p:nvPr>
        </p:nvSpPr>
        <p:spPr>
          <a:xfrm>
            <a:off x="859302" y="1757265"/>
            <a:ext cx="11010900" cy="3996422"/>
          </a:xfrm>
        </p:spPr>
        <p:txBody>
          <a:bodyPr>
            <a:normAutofit/>
          </a:bodyPr>
          <a:lstStyle/>
          <a:p>
            <a:pPr marL="0" indent="0">
              <a:buNone/>
            </a:pPr>
            <a:r>
              <a:rPr lang="de-DE" sz="2400" b="1" dirty="0"/>
              <a:t>Hilfsbedürftige Wähler</a:t>
            </a:r>
          </a:p>
          <a:p>
            <a:pPr marL="0" indent="0">
              <a:buNone/>
            </a:pPr>
            <a:endParaRPr lang="fr-FR" sz="2000" dirty="0"/>
          </a:p>
          <a:p>
            <a:pPr lvl="1"/>
            <a:r>
              <a:rPr lang="de-DE" sz="1800" dirty="0"/>
              <a:t>Ist ein Wähler infolge einer körperlichen, geistigen oder sensoriellen Behinderung nicht fähig, sich allein in die Wahlkabine zu begeben oder selbst seine Stimme abzugeben, darf er sich von einer Person seiner Wahl begleiten oder beistehen lassen.</a:t>
            </a:r>
          </a:p>
          <a:p>
            <a:pPr marL="914400" lvl="2" indent="0">
              <a:buNone/>
            </a:pPr>
            <a:r>
              <a:rPr lang="de-DE" sz="1400" dirty="0">
                <a:sym typeface="Wingdings" panose="05000000000000000000" pitchFamily="2" charset="2"/>
              </a:rPr>
              <a:t></a:t>
            </a:r>
            <a:r>
              <a:rPr lang="de-DE" sz="1400" dirty="0"/>
              <a:t> Die Namen beider Personen werden im Protokoll vermerkt.</a:t>
            </a:r>
          </a:p>
          <a:p>
            <a:pPr lvl="1"/>
            <a:endParaRPr lang="fr-BE" sz="1800" dirty="0">
              <a:sym typeface="Wingdings" panose="05000000000000000000" pitchFamily="2" charset="2"/>
            </a:endParaRPr>
          </a:p>
          <a:p>
            <a:pPr lvl="1"/>
            <a:r>
              <a:rPr lang="de-DE" sz="1800" dirty="0"/>
              <a:t>Bei Zweifeln an der Echtheit oder Schwere der angegebenen Behinderung: Der Vorstand entscheidet.</a:t>
            </a:r>
          </a:p>
          <a:p>
            <a:pPr lvl="2">
              <a:buFont typeface="Wingdings" panose="05000000000000000000" pitchFamily="2" charset="2"/>
              <a:buChar char="à"/>
            </a:pPr>
            <a:r>
              <a:rPr lang="de-DE" sz="1400" dirty="0"/>
              <a:t>Der mit Gründen versehene Beschluss wird im Protokoll vermerkt.</a:t>
            </a:r>
          </a:p>
          <a:p>
            <a:pPr marL="793750" lvl="2" indent="-342900"/>
            <a:endParaRPr lang="fr-BE" sz="1800" dirty="0">
              <a:sym typeface="Wingdings" panose="05000000000000000000" pitchFamily="2" charset="2"/>
            </a:endParaRPr>
          </a:p>
          <a:p>
            <a:pPr marL="793750" lvl="2" indent="-342900"/>
            <a:r>
              <a:rPr lang="de-DE" sz="1800" dirty="0"/>
              <a:t>Auf Anfrage des Wählers kann ein Vorstandsmitglied damit beauftragt werden, den Wähler zu begleiten. </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24</a:t>
            </a:fld>
            <a:endParaRPr lang="fr-BE"/>
          </a:p>
        </p:txBody>
      </p:sp>
    </p:spTree>
    <p:extLst>
      <p:ext uri="{BB962C8B-B14F-4D97-AF65-F5344CB8AC3E}">
        <p14:creationId xmlns:p14="http://schemas.microsoft.com/office/powerpoint/2010/main" val="3761050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838200" y="1825625"/>
            <a:ext cx="10515600" cy="4895850"/>
          </a:xfrm>
        </p:spPr>
        <p:txBody>
          <a:bodyPr>
            <a:normAutofit fontScale="92500" lnSpcReduction="10000"/>
          </a:bodyPr>
          <a:lstStyle/>
          <a:p>
            <a:pPr marL="0" indent="0">
              <a:buNone/>
            </a:pPr>
            <a:r>
              <a:rPr lang="de-DE" sz="2400" b="1" dirty="0"/>
              <a:t>Einrichtung der Wahlkabine für Personen mit Behinderung</a:t>
            </a:r>
          </a:p>
          <a:p>
            <a:pPr marL="0" indent="0">
              <a:buNone/>
            </a:pPr>
            <a:endParaRPr lang="fr-BE" sz="2400" dirty="0"/>
          </a:p>
          <a:p>
            <a:r>
              <a:rPr lang="de-DE" sz="2000" dirty="0"/>
              <a:t>In jedem Gebäude mit einem oder mehreren Wahlbüros muss mindestens eine Wahlkabine speziell für Wähler mit Behinderung eingerichtet werden.</a:t>
            </a:r>
          </a:p>
          <a:p>
            <a:endParaRPr lang="fr-BE" sz="2000" dirty="0"/>
          </a:p>
          <a:p>
            <a:r>
              <a:rPr lang="de-DE" sz="2000" dirty="0"/>
              <a:t>Mindestens 1 Wahlkabine für jeweils 5 Büros</a:t>
            </a:r>
          </a:p>
          <a:p>
            <a:endParaRPr lang="fr-BE" sz="2000" dirty="0"/>
          </a:p>
          <a:p>
            <a:r>
              <a:rPr lang="de-DE" sz="2000" dirty="0"/>
              <a:t>Möchte ein Wähler diese speziell eingerichtete Wahlkabine benutzen, so wendet er sich mit seiner Bitte an den Vorsitzenden des Wahlbürovorstandes, auf dessen Kontrollliste er eingetragen ist.</a:t>
            </a:r>
          </a:p>
          <a:p>
            <a:endParaRPr lang="fr-BE" sz="2000" dirty="0"/>
          </a:p>
          <a:p>
            <a:r>
              <a:rPr lang="de-DE" sz="2000" dirty="0"/>
              <a:t>Anschließend streicht der Vorstandsvorsitzende des Wahlbüros, wo der Wähler eingetragen ist, den Wähler aus der Wählerliste und vermerkt neben seinem Namen, in welchem Büro er seine Stimme abgibt. Der Vorstandsvorsitzende des Wahlbüros mit der behindertengerechten Wahlkabine fügt den Namen des Wählers auf den Kontrolllisten und auf dem Formular der hinzugefügten Wähler hinzu. Er händigt ihm eine Chipkarte aus und lässt ihn seine Stimme abgeben.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25</a:t>
            </a:fld>
            <a:endParaRPr lang="fr-BE"/>
          </a:p>
        </p:txBody>
      </p:sp>
    </p:spTree>
    <p:extLst>
      <p:ext uri="{BB962C8B-B14F-4D97-AF65-F5344CB8AC3E}">
        <p14:creationId xmlns:p14="http://schemas.microsoft.com/office/powerpoint/2010/main" val="416901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952500" y="1604768"/>
            <a:ext cx="10515600" cy="5116707"/>
          </a:xfrm>
        </p:spPr>
        <p:txBody>
          <a:bodyPr>
            <a:normAutofit/>
          </a:bodyPr>
          <a:lstStyle/>
          <a:p>
            <a:pPr marL="0" indent="0">
              <a:lnSpc>
                <a:spcPct val="150000"/>
              </a:lnSpc>
              <a:buNone/>
            </a:pPr>
            <a:r>
              <a:rPr lang="de-DE" sz="2400" b="1" dirty="0"/>
              <a:t>Wahl mittels Vollmacht</a:t>
            </a:r>
          </a:p>
          <a:p>
            <a:pPr>
              <a:lnSpc>
                <a:spcPct val="150000"/>
              </a:lnSpc>
            </a:pPr>
            <a:r>
              <a:rPr lang="de-DE" sz="2400" dirty="0"/>
              <a:t>Allgemeine Grundsätze:</a:t>
            </a:r>
          </a:p>
          <a:p>
            <a:pPr lvl="1">
              <a:lnSpc>
                <a:spcPct val="150000"/>
              </a:lnSpc>
            </a:pPr>
            <a:r>
              <a:rPr lang="de-DE" sz="1800" dirty="0"/>
              <a:t>1 Bevollmächtigter = 1 Vollmacht</a:t>
            </a:r>
          </a:p>
          <a:p>
            <a:pPr lvl="1">
              <a:lnSpc>
                <a:spcPct val="150000"/>
              </a:lnSpc>
            </a:pPr>
            <a:r>
              <a:rPr lang="de-DE" sz="1800" dirty="0"/>
              <a:t>Der Bevollmächtigte wählt in dem Büro, das auf der Wahlaufforderung des Vollmachtgebers angegeben ist.</a:t>
            </a:r>
          </a:p>
          <a:p>
            <a:pPr>
              <a:lnSpc>
                <a:spcPct val="150000"/>
              </a:lnSpc>
            </a:pPr>
            <a:r>
              <a:rPr lang="de-DE" sz="2400" dirty="0"/>
              <a:t>Wahl mittels Vollmacht: zwei Arten</a:t>
            </a:r>
          </a:p>
          <a:p>
            <a:pPr marL="0" indent="0">
              <a:lnSpc>
                <a:spcPct val="150000"/>
              </a:lnSpc>
              <a:buNone/>
            </a:pPr>
            <a:endParaRPr lang="fr-BE" sz="2400" dirty="0"/>
          </a:p>
        </p:txBody>
      </p:sp>
      <p:graphicFrame>
        <p:nvGraphicFramePr>
          <p:cNvPr id="2" name="Diagramme 1"/>
          <p:cNvGraphicFramePr/>
          <p:nvPr>
            <p:extLst>
              <p:ext uri="{D42A27DB-BD31-4B8C-83A1-F6EECF244321}">
                <p14:modId xmlns:p14="http://schemas.microsoft.com/office/powerpoint/2010/main" val="3641807717"/>
              </p:ext>
            </p:extLst>
          </p:nvPr>
        </p:nvGraphicFramePr>
        <p:xfrm>
          <a:off x="1172851" y="4830420"/>
          <a:ext cx="6968391" cy="19391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p:cNvSpPr>
            <a:spLocks noGrp="1"/>
          </p:cNvSpPr>
          <p:nvPr>
            <p:ph type="sldNum" sz="quarter" idx="12"/>
          </p:nvPr>
        </p:nvSpPr>
        <p:spPr/>
        <p:txBody>
          <a:bodyPr/>
          <a:lstStyle/>
          <a:p>
            <a:fld id="{2F7BF293-AAF6-49FC-B1CF-E9CB23417874}" type="slidenum">
              <a:rPr lang="fr-BE" smtClean="0"/>
              <a:t>26</a:t>
            </a:fld>
            <a:endParaRPr lang="fr-BE"/>
          </a:p>
        </p:txBody>
      </p:sp>
    </p:spTree>
    <p:extLst>
      <p:ext uri="{BB962C8B-B14F-4D97-AF65-F5344CB8AC3E}">
        <p14:creationId xmlns:p14="http://schemas.microsoft.com/office/powerpoint/2010/main" val="266588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952500" y="1604769"/>
            <a:ext cx="10882449" cy="4607556"/>
          </a:xfrm>
        </p:spPr>
        <p:txBody>
          <a:bodyPr>
            <a:normAutofit/>
          </a:bodyPr>
          <a:lstStyle/>
          <a:p>
            <a:pPr marL="0" indent="0">
              <a:lnSpc>
                <a:spcPct val="150000"/>
              </a:lnSpc>
              <a:buNone/>
            </a:pPr>
            <a:r>
              <a:rPr lang="de-DE" sz="2400" b="1"/>
              <a:t>Wahl mittels Vollmacht</a:t>
            </a:r>
          </a:p>
          <a:p>
            <a:pPr marL="0" indent="0">
              <a:lnSpc>
                <a:spcPct val="150000"/>
              </a:lnSpc>
              <a:buNone/>
            </a:pPr>
            <a:r>
              <a:rPr lang="de-DE" sz="2000"/>
              <a:t>Belgier, die bei einem </a:t>
            </a:r>
            <a:r>
              <a:rPr lang="de-DE" sz="2000">
                <a:solidFill>
                  <a:schemeClr val="accent4"/>
                </a:solidFill>
              </a:rPr>
              <a:t>Konsulat im Ausland</a:t>
            </a:r>
            <a:r>
              <a:rPr lang="de-DE" sz="2000"/>
              <a:t> eingetragen sind: </a:t>
            </a:r>
          </a:p>
          <a:p>
            <a:pPr>
              <a:lnSpc>
                <a:spcPct val="150000"/>
              </a:lnSpc>
            </a:pPr>
            <a:r>
              <a:rPr lang="de-DE" sz="2000"/>
              <a:t>Vollmachtsformular des FÖD Auswärtige Angelegenheiten</a:t>
            </a:r>
          </a:p>
          <a:p>
            <a:pPr>
              <a:lnSpc>
                <a:spcPct val="150000"/>
              </a:lnSpc>
            </a:pPr>
            <a:r>
              <a:rPr lang="de-DE" sz="2000"/>
              <a:t>Das Gemeindekollegium fügt der Wahlaufforderung des Bevollmächtigten das Formular bei.</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27</a:t>
            </a:fld>
            <a:endParaRPr lang="fr-BE"/>
          </a:p>
        </p:txBody>
      </p:sp>
    </p:spTree>
    <p:extLst>
      <p:ext uri="{BB962C8B-B14F-4D97-AF65-F5344CB8AC3E}">
        <p14:creationId xmlns:p14="http://schemas.microsoft.com/office/powerpoint/2010/main" val="2031729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952500" y="1604769"/>
            <a:ext cx="10515600" cy="493998"/>
          </a:xfrm>
        </p:spPr>
        <p:txBody>
          <a:bodyPr>
            <a:normAutofit/>
          </a:bodyPr>
          <a:lstStyle/>
          <a:p>
            <a:pPr marL="0" indent="0">
              <a:buNone/>
            </a:pPr>
            <a:r>
              <a:rPr lang="de-DE" sz="2400" b="1"/>
              <a:t>Wahl mittels Vollmacht: Verfahren</a:t>
            </a:r>
          </a:p>
          <a:p>
            <a:pPr marL="0" indent="0">
              <a:buNone/>
            </a:pPr>
            <a:endParaRPr lang="fr-BE" sz="2400" dirty="0"/>
          </a:p>
        </p:txBody>
      </p:sp>
      <p:graphicFrame>
        <p:nvGraphicFramePr>
          <p:cNvPr id="7" name="Diagramme 6"/>
          <p:cNvGraphicFramePr/>
          <p:nvPr>
            <p:extLst>
              <p:ext uri="{D42A27DB-BD31-4B8C-83A1-F6EECF244321}">
                <p14:modId xmlns:p14="http://schemas.microsoft.com/office/powerpoint/2010/main" val="286247679"/>
              </p:ext>
            </p:extLst>
          </p:nvPr>
        </p:nvGraphicFramePr>
        <p:xfrm>
          <a:off x="242876" y="2017955"/>
          <a:ext cx="10654332" cy="34813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ZoneTexte 7"/>
          <p:cNvSpPr txBox="1"/>
          <p:nvPr/>
        </p:nvSpPr>
        <p:spPr>
          <a:xfrm>
            <a:off x="10297109" y="3343126"/>
            <a:ext cx="1628421" cy="1200329"/>
          </a:xfrm>
          <a:prstGeom prst="rect">
            <a:avLst/>
          </a:prstGeom>
          <a:noFill/>
          <a:ln>
            <a:solidFill>
              <a:srgbClr val="FF0000"/>
            </a:solidFill>
            <a:prstDash val="lgDash"/>
          </a:ln>
        </p:spPr>
        <p:txBody>
          <a:bodyPr wrap="square" rtlCol="0">
            <a:spAutoFit/>
          </a:bodyPr>
          <a:lstStyle/>
          <a:p>
            <a:pPr algn="ctr"/>
            <a:r>
              <a:rPr lang="de-DE" sz="1200"/>
              <a:t>Die Wahlaufforderung des Bevollmächtigten wird dann mit dem Vermerk "Hat mittels Vollmacht gewählt" abgestempelt. </a:t>
            </a:r>
          </a:p>
          <a:p>
            <a:pPr algn="ctr"/>
            <a:r>
              <a:rPr lang="de-DE" sz="1200"/>
              <a:t> </a:t>
            </a:r>
          </a:p>
        </p:txBody>
      </p:sp>
      <p:sp>
        <p:nvSpPr>
          <p:cNvPr id="2" name="Rectangle 1"/>
          <p:cNvSpPr/>
          <p:nvPr/>
        </p:nvSpPr>
        <p:spPr>
          <a:xfrm>
            <a:off x="2151284" y="5226680"/>
            <a:ext cx="6837516" cy="876266"/>
          </a:xfrm>
          <a:prstGeom prst="rect">
            <a:avLst/>
          </a:prstGeom>
          <a:ln w="19050">
            <a:solidFill>
              <a:srgbClr val="FF0000"/>
            </a:solidFill>
          </a:ln>
        </p:spPr>
        <p:txBody>
          <a:bodyPr wrap="square">
            <a:spAutoFit/>
          </a:bodyPr>
          <a:lstStyle/>
          <a:p>
            <a:pPr algn="ctr">
              <a:lnSpc>
                <a:spcPct val="107000"/>
              </a:lnSpc>
              <a:spcAft>
                <a:spcPts val="800"/>
              </a:spcAft>
            </a:pPr>
            <a:r>
              <a:rPr lang="de-DE" sz="1400" dirty="0">
                <a:latin typeface="Calibri" panose="020F0502020204030204" pitchFamily="34" charset="0"/>
                <a:ea typeface="Times New Roman" panose="02020603050405020304" pitchFamily="18" charset="0"/>
                <a:cs typeface="Arial" panose="020B0604020202020204" pitchFamily="34" charset="0"/>
              </a:rPr>
              <a:t>Der Vorsitzende darf in keinem Fall über die Begründetheit einer Vollmacht entscheiden.</a:t>
            </a:r>
          </a:p>
          <a:p>
            <a:pPr algn="ctr">
              <a:lnSpc>
                <a:spcPct val="107000"/>
              </a:lnSpc>
              <a:spcAft>
                <a:spcPts val="800"/>
              </a:spcAft>
            </a:pPr>
            <a:r>
              <a:rPr lang="de-DE" sz="1400" dirty="0">
                <a:latin typeface="Calibri" panose="020F0502020204030204" pitchFamily="34" charset="0"/>
                <a:ea typeface="Times New Roman" panose="02020603050405020304" pitchFamily="18" charset="0"/>
                <a:cs typeface="Arial" panose="020B0604020202020204" pitchFamily="34" charset="0"/>
              </a:rPr>
              <a:t>Die Aufgabe des Vorsitzenden begrenzt sich darauf zu überprüfen, ob der Bevollmächtigte die durch das Gesetz vorgeschriebenen Unterlagen besitzt.</a:t>
            </a:r>
          </a:p>
        </p:txBody>
      </p:sp>
      <p:sp>
        <p:nvSpPr>
          <p:cNvPr id="3" name="Espace réservé du numéro de diapositive 2"/>
          <p:cNvSpPr>
            <a:spLocks noGrp="1"/>
          </p:cNvSpPr>
          <p:nvPr>
            <p:ph type="sldNum" sz="quarter" idx="12"/>
          </p:nvPr>
        </p:nvSpPr>
        <p:spPr/>
        <p:txBody>
          <a:bodyPr/>
          <a:lstStyle/>
          <a:p>
            <a:fld id="{2F7BF293-AAF6-49FC-B1CF-E9CB23417874}" type="slidenum">
              <a:rPr lang="fr-BE" smtClean="0"/>
              <a:t>28</a:t>
            </a:fld>
            <a:endParaRPr lang="fr-BE"/>
          </a:p>
        </p:txBody>
      </p:sp>
    </p:spTree>
    <p:extLst>
      <p:ext uri="{BB962C8B-B14F-4D97-AF65-F5344CB8AC3E}">
        <p14:creationId xmlns:p14="http://schemas.microsoft.com/office/powerpoint/2010/main" val="2129796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952500" y="1604769"/>
            <a:ext cx="10515600" cy="493998"/>
          </a:xfrm>
        </p:spPr>
        <p:txBody>
          <a:bodyPr>
            <a:normAutofit/>
          </a:bodyPr>
          <a:lstStyle/>
          <a:p>
            <a:pPr marL="0" indent="0">
              <a:buNone/>
            </a:pPr>
            <a:r>
              <a:rPr lang="de-DE" sz="2400" b="1"/>
              <a:t>Wahl mittels Vollmacht: Verfahren</a:t>
            </a:r>
          </a:p>
          <a:p>
            <a:pPr marL="0" indent="0">
              <a:buNone/>
            </a:pPr>
            <a:endParaRPr lang="fr-BE" sz="2400" dirty="0"/>
          </a:p>
        </p:txBody>
      </p:sp>
      <p:graphicFrame>
        <p:nvGraphicFramePr>
          <p:cNvPr id="7" name="Diagramme 6"/>
          <p:cNvGraphicFramePr/>
          <p:nvPr>
            <p:extLst>
              <p:ext uri="{D42A27DB-BD31-4B8C-83A1-F6EECF244321}">
                <p14:modId xmlns:p14="http://schemas.microsoft.com/office/powerpoint/2010/main" val="3004317752"/>
              </p:ext>
            </p:extLst>
          </p:nvPr>
        </p:nvGraphicFramePr>
        <p:xfrm>
          <a:off x="889990" y="2447778"/>
          <a:ext cx="10654332" cy="3132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Espace réservé du numéro de diapositive 1"/>
          <p:cNvSpPr>
            <a:spLocks noGrp="1"/>
          </p:cNvSpPr>
          <p:nvPr>
            <p:ph type="sldNum" sz="quarter" idx="12"/>
          </p:nvPr>
        </p:nvSpPr>
        <p:spPr/>
        <p:txBody>
          <a:bodyPr/>
          <a:lstStyle/>
          <a:p>
            <a:fld id="{2F7BF293-AAF6-49FC-B1CF-E9CB23417874}" type="slidenum">
              <a:rPr lang="fr-BE" smtClean="0"/>
              <a:t>29</a:t>
            </a:fld>
            <a:endParaRPr lang="fr-BE"/>
          </a:p>
        </p:txBody>
      </p:sp>
    </p:spTree>
    <p:extLst>
      <p:ext uri="{BB962C8B-B14F-4D97-AF65-F5344CB8AC3E}">
        <p14:creationId xmlns:p14="http://schemas.microsoft.com/office/powerpoint/2010/main" val="85646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4361" y="1610576"/>
            <a:ext cx="10924784" cy="4745774"/>
          </a:xfrm>
        </p:spPr>
        <p:txBody>
          <a:bodyPr>
            <a:normAutofit/>
          </a:bodyPr>
          <a:lstStyle/>
          <a:p>
            <a:pPr marL="0" indent="0">
              <a:buNone/>
            </a:pPr>
            <a:r>
              <a:rPr lang="de-DE" sz="2400" b="1" dirty="0"/>
              <a:t>Zusammensetzung</a:t>
            </a:r>
          </a:p>
          <a:p>
            <a:pPr marL="0" indent="0" algn="ctr">
              <a:buNone/>
            </a:pPr>
            <a:r>
              <a:rPr lang="de-DE" sz="2400" dirty="0"/>
              <a:t> = 1 Vorsitzender und </a:t>
            </a:r>
            <a:r>
              <a:rPr lang="de-DE" sz="2400" u="sng" dirty="0">
                <a:uFill>
                  <a:solidFill>
                    <a:schemeClr val="accent6"/>
                  </a:solidFill>
                </a:uFill>
              </a:rPr>
              <a:t>4 oder 5 Beisitzer</a:t>
            </a:r>
            <a:r>
              <a:rPr lang="de-DE" sz="2400" dirty="0">
                <a:uFill>
                  <a:solidFill>
                    <a:schemeClr val="accent6"/>
                  </a:solidFill>
                </a:uFill>
              </a:rPr>
              <a:t> </a:t>
            </a:r>
          </a:p>
          <a:p>
            <a:pPr marL="0" indent="0" algn="ctr">
              <a:buNone/>
            </a:pPr>
            <a:r>
              <a:rPr lang="de-DE" sz="1600" dirty="0">
                <a:uFill>
                  <a:solidFill>
                    <a:schemeClr val="accent6"/>
                  </a:solidFill>
                </a:uFill>
              </a:rPr>
              <a:t>(5. Beisitzer möglich, wenn mehr als 800 Wähler im Wahlbüro)</a:t>
            </a:r>
          </a:p>
          <a:p>
            <a:pPr marL="0" indent="0">
              <a:buNone/>
            </a:pPr>
            <a:endParaRPr lang="fr-FR" dirty="0"/>
          </a:p>
          <a:p>
            <a:pPr marL="0" indent="0">
              <a:buNone/>
            </a:pPr>
            <a:endParaRPr lang="fr-FR" sz="2000" dirty="0"/>
          </a:p>
          <a:p>
            <a:pPr marL="0" indent="0" algn="ctr">
              <a:buNone/>
            </a:pPr>
            <a:r>
              <a:rPr lang="de-DE" sz="2000" dirty="0"/>
              <a:t>+</a:t>
            </a:r>
          </a:p>
          <a:p>
            <a:pPr marL="0" indent="0" algn="ctr">
              <a:buNone/>
            </a:pPr>
            <a:r>
              <a:rPr lang="de-DE" sz="2400" dirty="0"/>
              <a:t>Sekretär</a:t>
            </a:r>
          </a:p>
          <a:p>
            <a:pPr marL="0" indent="0" algn="ctr">
              <a:buNone/>
            </a:pPr>
            <a:endParaRPr lang="fr-FR" sz="2000" dirty="0"/>
          </a:p>
          <a:p>
            <a:pPr marL="0" indent="0" algn="ctr">
              <a:buNone/>
            </a:pPr>
            <a:endParaRPr lang="fr-FR" sz="2000" dirty="0"/>
          </a:p>
          <a:p>
            <a:pPr marL="0" indent="0" algn="ctr">
              <a:buNone/>
            </a:pPr>
            <a:endParaRPr lang="fr-FR" sz="2000" dirty="0"/>
          </a:p>
          <a:p>
            <a:pPr marL="0" indent="0">
              <a:buNone/>
            </a:pPr>
            <a:r>
              <a:rPr lang="de-DE" sz="2000" dirty="0"/>
              <a:t>Die Mitglieder eines Wahlbürovorstandes dürfen nicht Kandidat für die Wahlen vom 9. Juni 2024 sein.</a:t>
            </a:r>
          </a:p>
        </p:txBody>
      </p:sp>
      <p:sp>
        <p:nvSpPr>
          <p:cNvPr id="8" name="ZoneTexte 7"/>
          <p:cNvSpPr txBox="1"/>
          <p:nvPr/>
        </p:nvSpPr>
        <p:spPr>
          <a:xfrm>
            <a:off x="3966940" y="2820562"/>
            <a:ext cx="425812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1600"/>
              <a:t>spätestens am 6. Juni 2024 (drei Tage vor der Wahl) vom Vorsitzenden des Kantons benannt</a:t>
            </a:r>
          </a:p>
        </p:txBody>
      </p:sp>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Vor der Wahl</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a:t>
            </a:fld>
            <a:endParaRPr lang="fr-BE"/>
          </a:p>
        </p:txBody>
      </p:sp>
      <p:sp>
        <p:nvSpPr>
          <p:cNvPr id="11" name="ZoneTexte 10"/>
          <p:cNvSpPr txBox="1"/>
          <p:nvPr/>
        </p:nvSpPr>
        <p:spPr>
          <a:xfrm>
            <a:off x="3966940" y="4637170"/>
            <a:ext cx="425812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1600"/>
              <a:t>vom Vorsitzenden des Wahlbürovorstandes benannt (Wähler des Wahlkreises)</a:t>
            </a:r>
          </a:p>
        </p:txBody>
      </p:sp>
    </p:spTree>
    <p:extLst>
      <p:ext uri="{BB962C8B-B14F-4D97-AF65-F5344CB8AC3E}">
        <p14:creationId xmlns:p14="http://schemas.microsoft.com/office/powerpoint/2010/main" val="1514230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952500" y="1604769"/>
            <a:ext cx="10515600" cy="493998"/>
          </a:xfrm>
        </p:spPr>
        <p:txBody>
          <a:bodyPr>
            <a:normAutofit/>
          </a:bodyPr>
          <a:lstStyle/>
          <a:p>
            <a:pPr marL="0" indent="0">
              <a:buNone/>
            </a:pPr>
            <a:r>
              <a:rPr lang="de-DE" sz="2400" b="1"/>
              <a:t>Wahl mittels Vollmacht: Verfahren</a:t>
            </a:r>
          </a:p>
          <a:p>
            <a:pPr marL="0" indent="0">
              <a:buNone/>
            </a:pPr>
            <a:endParaRPr lang="fr-BE" sz="2400" dirty="0"/>
          </a:p>
        </p:txBody>
      </p:sp>
      <p:sp>
        <p:nvSpPr>
          <p:cNvPr id="8" name="Tekstvak 1"/>
          <p:cNvSpPr txBox="1"/>
          <p:nvPr/>
        </p:nvSpPr>
        <p:spPr>
          <a:xfrm>
            <a:off x="1028722" y="2549310"/>
            <a:ext cx="9104244" cy="1200329"/>
          </a:xfrm>
          <a:prstGeom prst="rect">
            <a:avLst/>
          </a:prstGeom>
          <a:noFill/>
        </p:spPr>
        <p:txBody>
          <a:bodyPr wrap="square" rtlCol="0">
            <a:spAutoFit/>
          </a:bodyPr>
          <a:lstStyle/>
          <a:p>
            <a:pPr marL="285750" indent="-285750">
              <a:buFont typeface="Arial" panose="020B0604020202020204" pitchFamily="34" charset="0"/>
              <a:buChar char="•"/>
            </a:pPr>
            <a:r>
              <a:rPr lang="de-DE"/>
              <a:t>Die Vollmachten werden in den dafür vorgesehenen Umschlag gesteckt. </a:t>
            </a:r>
          </a:p>
          <a:p>
            <a:pPr marL="285750" indent="-285750">
              <a:buFont typeface="Arial" panose="020B0604020202020204" pitchFamily="34" charset="0"/>
              <a:buChar char="•"/>
            </a:pPr>
            <a:endParaRPr lang="fr-BE" dirty="0"/>
          </a:p>
          <a:p>
            <a:pPr marL="285750" indent="-285750">
              <a:buFont typeface="Arial" panose="020B0604020202020204" pitchFamily="34" charset="0"/>
              <a:buChar char="•"/>
            </a:pPr>
            <a:r>
              <a:rPr lang="de-DE"/>
              <a:t>Auf den Kontrolllisten muss neben dem Namen des Vollmachtgebers ein V vermerkt werden.</a:t>
            </a:r>
          </a:p>
          <a:p>
            <a:endParaRPr lang="nl-BE"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30</a:t>
            </a:fld>
            <a:endParaRPr lang="fr-BE"/>
          </a:p>
        </p:txBody>
      </p:sp>
    </p:spTree>
    <p:extLst>
      <p:ext uri="{BB962C8B-B14F-4D97-AF65-F5344CB8AC3E}">
        <p14:creationId xmlns:p14="http://schemas.microsoft.com/office/powerpoint/2010/main" val="1925338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11" name="Espace réservé du contenu 2"/>
          <p:cNvSpPr>
            <a:spLocks noGrp="1"/>
          </p:cNvSpPr>
          <p:nvPr>
            <p:ph idx="1"/>
          </p:nvPr>
        </p:nvSpPr>
        <p:spPr>
          <a:xfrm>
            <a:off x="952500" y="1497707"/>
            <a:ext cx="10893136" cy="5223767"/>
          </a:xfrm>
        </p:spPr>
        <p:txBody>
          <a:bodyPr>
            <a:normAutofit fontScale="85000" lnSpcReduction="20000"/>
          </a:bodyPr>
          <a:lstStyle/>
          <a:p>
            <a:pPr marL="0" indent="0">
              <a:buNone/>
            </a:pPr>
            <a:r>
              <a:rPr lang="de-DE" sz="2400" b="1"/>
              <a:t>Rolle des Sachverständigenkollegiums</a:t>
            </a:r>
          </a:p>
          <a:p>
            <a:pPr marL="0" indent="0">
              <a:lnSpc>
                <a:spcPct val="150000"/>
              </a:lnSpc>
              <a:buNone/>
            </a:pPr>
            <a:r>
              <a:rPr lang="de-DE" sz="1600"/>
              <a:t>Ihr Wahlbüro kann von einem der Mitglieder des Sachverständigenkollegiums besucht werden: </a:t>
            </a:r>
          </a:p>
          <a:p>
            <a:pPr>
              <a:lnSpc>
                <a:spcPct val="150000"/>
              </a:lnSpc>
            </a:pPr>
            <a:r>
              <a:rPr lang="de-DE" sz="1600"/>
              <a:t>Die Sachverständigen werden von den verschiedenen Parlamenten benannt, um die korrekte Benutzung und das reibungslose Funktionieren des elektronischen Wahlsystems zu kontrollieren.</a:t>
            </a:r>
          </a:p>
          <a:p>
            <a:pPr>
              <a:lnSpc>
                <a:spcPct val="150000"/>
              </a:lnSpc>
            </a:pPr>
            <a:r>
              <a:rPr lang="de-DE" sz="1600"/>
              <a:t>Nachdem die Sachverständigen ihre Legitimationskarte des Föderalen Öffentlichen Dienstes Inneres vorgezeigt haben, dürfen sie Ihr Wahlbüro betreten.</a:t>
            </a:r>
          </a:p>
          <a:p>
            <a:pPr>
              <a:lnSpc>
                <a:spcPct val="150000"/>
              </a:lnSpc>
            </a:pPr>
            <a:r>
              <a:rPr lang="de-DE" sz="1600"/>
              <a:t>Auch Sachverständige, die von einem Parlament beauftragt werden, für das in Ihrem Wahlbüro nicht gewählt wird, haben ein Recht auf Zugang zu Ihrem Wahlbüro. </a:t>
            </a:r>
          </a:p>
          <a:p>
            <a:pPr>
              <a:lnSpc>
                <a:spcPct val="150000"/>
              </a:lnSpc>
            </a:pPr>
            <a:r>
              <a:rPr lang="de-DE" sz="1600"/>
              <a:t>Geben Sie in Ihrem Protokoll den Namen des betreffenden Sachverständigen und die Uhrzeit seines Besuchs an.</a:t>
            </a:r>
          </a:p>
          <a:p>
            <a:pPr marL="0" indent="0">
              <a:lnSpc>
                <a:spcPct val="150000"/>
              </a:lnSpc>
              <a:buNone/>
            </a:pPr>
            <a:r>
              <a:rPr lang="de-DE" sz="1600" b="1"/>
              <a:t>Der Sachverständige kann: </a:t>
            </a:r>
          </a:p>
          <a:p>
            <a:pPr>
              <a:lnSpc>
                <a:spcPct val="150000"/>
              </a:lnSpc>
            </a:pPr>
            <a:r>
              <a:rPr lang="de-DE" sz="1600"/>
              <a:t>Teststimmabgaben anhand von Chipkarten, die von Ihnen validiert worden sind, auf den Wahlcomputern Ihres Büros vornehmen,</a:t>
            </a:r>
          </a:p>
          <a:p>
            <a:pPr>
              <a:lnSpc>
                <a:spcPct val="150000"/>
              </a:lnSpc>
            </a:pPr>
            <a:r>
              <a:rPr lang="de-DE" sz="1600"/>
              <a:t>die Teststimmzettel mitnehmen,</a:t>
            </a:r>
          </a:p>
          <a:p>
            <a:pPr>
              <a:lnSpc>
                <a:spcPct val="150000"/>
              </a:lnSpc>
            </a:pPr>
            <a:r>
              <a:rPr lang="de-DE" sz="1600"/>
              <a:t>die USB-Sticks Ihres Büros auf seinen tragbaren PC kopieren (ohne dass Sie ihm Ihr Passwort mitgeteilt haben),</a:t>
            </a:r>
          </a:p>
          <a:p>
            <a:pPr>
              <a:lnSpc>
                <a:spcPct val="150000"/>
              </a:lnSpc>
            </a:pPr>
            <a:r>
              <a:rPr lang="de-DE" sz="1600"/>
              <a:t>seine Bemerkungen vom Vorsitzenden im Protokoll vermerken lassen.</a:t>
            </a:r>
          </a:p>
          <a:p>
            <a:pPr marL="0" indent="0">
              <a:buNone/>
            </a:pPr>
            <a:endParaRPr lang="fr-BE" sz="1800" dirty="0"/>
          </a:p>
          <a:p>
            <a:endParaRPr lang="fr-BE" sz="18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31</a:t>
            </a:fld>
            <a:endParaRPr lang="fr-BE"/>
          </a:p>
        </p:txBody>
      </p:sp>
    </p:spTree>
    <p:extLst>
      <p:ext uri="{BB962C8B-B14F-4D97-AF65-F5344CB8AC3E}">
        <p14:creationId xmlns:p14="http://schemas.microsoft.com/office/powerpoint/2010/main" val="1557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811105" y="1699577"/>
            <a:ext cx="11198013" cy="5158423"/>
          </a:xfrm>
        </p:spPr>
        <p:txBody>
          <a:bodyPr>
            <a:normAutofit/>
          </a:bodyPr>
          <a:lstStyle/>
          <a:p>
            <a:pPr marL="0" indent="0">
              <a:buNone/>
            </a:pPr>
            <a:r>
              <a:rPr lang="de-DE" sz="2000" dirty="0"/>
              <a:t>Ende der Wahl: 16 Uhr</a:t>
            </a:r>
          </a:p>
          <a:p>
            <a:pPr marL="457200" lvl="1" indent="0">
              <a:buNone/>
            </a:pPr>
            <a:r>
              <a:rPr lang="de-DE" sz="1800" dirty="0"/>
              <a:t>	</a:t>
            </a:r>
            <a:r>
              <a:rPr lang="de-DE" sz="1800" dirty="0">
                <a:solidFill>
                  <a:schemeClr val="accent6"/>
                </a:solidFill>
                <a:sym typeface="Wingdings" panose="05000000000000000000" pitchFamily="2" charset="2"/>
              </a:rPr>
              <a:t></a:t>
            </a:r>
            <a:r>
              <a:rPr lang="de-DE" sz="1800" dirty="0"/>
              <a:t> Wähler werden nicht mehr eingelassen, AUSSER wenn sie bereits im Wahllokal oder in der Warteschlange anwesend sind.</a:t>
            </a:r>
          </a:p>
          <a:p>
            <a:endParaRPr lang="fr-BE" sz="2000" dirty="0"/>
          </a:p>
          <a:p>
            <a:pPr marL="0" indent="0">
              <a:lnSpc>
                <a:spcPct val="150000"/>
              </a:lnSpc>
              <a:buNone/>
            </a:pPr>
            <a:r>
              <a:rPr lang="de-DE" sz="2000" dirty="0">
                <a:solidFill>
                  <a:srgbClr val="FF0000"/>
                </a:solidFill>
              </a:rPr>
              <a:t>Es ist äußerst wichtig, das Wahlbüro mit elektronischer Stimmabgabe korrekt zu schließen: </a:t>
            </a:r>
          </a:p>
          <a:p>
            <a:pPr>
              <a:lnSpc>
                <a:spcPct val="150000"/>
              </a:lnSpc>
            </a:pPr>
            <a:r>
              <a:rPr lang="de-DE" sz="2000" dirty="0"/>
              <a:t>technisches Handbuch befolgen, das dem Umschlag mit den USB-Sticks beiliegt,</a:t>
            </a:r>
          </a:p>
          <a:p>
            <a:pPr>
              <a:lnSpc>
                <a:spcPct val="150000"/>
              </a:lnSpc>
            </a:pPr>
            <a:r>
              <a:rPr lang="de-DE" sz="2000" dirty="0"/>
              <a:t>die USB-Sticks nie aus der Urne entfernen, bevor die entsprechende Anzeige auf dem Vorsitzenden-Computer erscheint,</a:t>
            </a:r>
          </a:p>
          <a:p>
            <a:pPr>
              <a:lnSpc>
                <a:spcPct val="150000"/>
              </a:lnSpc>
            </a:pPr>
            <a:r>
              <a:rPr lang="de-DE" sz="2000" dirty="0"/>
              <a:t>am Ende des Abschlussverfahrens: USB-Sticks und Kernzahlberichte in einen zu versiegelnden Umschlag stecken.</a:t>
            </a:r>
          </a:p>
        </p:txBody>
      </p:sp>
      <p:pic>
        <p:nvPicPr>
          <p:cNvPr id="11"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2"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32</a:t>
            </a:fld>
            <a:endParaRPr lang="fr-BE"/>
          </a:p>
        </p:txBody>
      </p:sp>
    </p:spTree>
    <p:extLst>
      <p:ext uri="{BB962C8B-B14F-4D97-AF65-F5344CB8AC3E}">
        <p14:creationId xmlns:p14="http://schemas.microsoft.com/office/powerpoint/2010/main" val="1932175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2" name="Picture 6" descr="L'ensemble de trois ampoules représente un concept d'idée d'entreprise efficac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734771" y="2347277"/>
            <a:ext cx="343056" cy="405430"/>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contenu 2"/>
          <p:cNvSpPr>
            <a:spLocks noGrp="1"/>
          </p:cNvSpPr>
          <p:nvPr>
            <p:ph idx="1"/>
          </p:nvPr>
        </p:nvSpPr>
        <p:spPr>
          <a:xfrm>
            <a:off x="811105" y="1699577"/>
            <a:ext cx="11198013" cy="5158423"/>
          </a:xfrm>
        </p:spPr>
        <p:txBody>
          <a:bodyPr>
            <a:normAutofit/>
          </a:bodyPr>
          <a:lstStyle/>
          <a:p>
            <a:pPr marL="0" indent="0">
              <a:buNone/>
            </a:pPr>
            <a:r>
              <a:rPr lang="de-DE" sz="2400" b="1"/>
              <a:t>Neuscan</a:t>
            </a:r>
          </a:p>
          <a:p>
            <a:pPr marL="0" indent="0" algn="ctr">
              <a:buNone/>
            </a:pPr>
            <a:endParaRPr lang="fr-BE" sz="1600" i="1" dirty="0"/>
          </a:p>
          <a:p>
            <a:pPr marL="0" indent="0" algn="ctr">
              <a:buNone/>
            </a:pPr>
            <a:r>
              <a:rPr lang="de-DE" sz="1600" i="1"/>
              <a:t>Wenn die ursprünglichen USB-Sticks am Wahltag aufgrund eines technischen Problems durch zwei neue USB-Sticks ersetzt worden sind und Wähler zum Zeitpunkt des Austauschs bereits ihre Stimmen abgegeben und ihren Stimmzettel anhand des Scanners der Wahlurne gescannt hatten, muss ein Neuscan durchgeführt werden. Alle abgegebenen Stimmen müssen nämlich auf einem Paar USB-Sticks abgespeichert sein.</a:t>
            </a:r>
          </a:p>
          <a:p>
            <a:pPr marL="0" indent="0" algn="ctr">
              <a:buNone/>
            </a:pPr>
            <a:r>
              <a:rPr lang="de-DE" sz="1600" i="1"/>
              <a:t>Neuscans erfolgen immer unter der Verantwortung des Hauptwahlvorstandes des Kantons.</a:t>
            </a:r>
          </a:p>
          <a:p>
            <a:endParaRPr lang="fr-BE" sz="1800" dirty="0"/>
          </a:p>
          <a:p>
            <a:r>
              <a:rPr lang="de-DE" sz="1800"/>
              <a:t>Alle Stimmzettel, die sich in der Urne befinden, müssen nochmals auf ein neues Paar USB-Sticks gescannt werden. Dieses neue Paar wird dann verwendet, um die Wahlergebnisse des Wahlbüros beim Hauptwahlvorstand des Kantons einzulesen.</a:t>
            </a:r>
          </a:p>
          <a:p>
            <a:r>
              <a:rPr lang="de-DE" sz="1800"/>
              <a:t>Teilen Sie im Protokoll und mündlich beim Hauptwahlvorstand des Kantons mit, dass ein Neuscan erforderlich ist, und geben Sie den Grund dafür an. Der Vorsitzende des Kantons entscheidet dann, ob ein Neuscan erforderlich ist oder nicht.</a:t>
            </a:r>
          </a:p>
          <a:p>
            <a:r>
              <a:rPr lang="de-DE" sz="1800"/>
              <a:t>Der Hauptwahlvorstand des Kantons wird entweder selbst den Neuscan durchführen oder Ihnen das Material und die Anweisungen geben, damit Sie den Neuscan zusammen mit den Vorstandsmitgliedern durchführen können.</a:t>
            </a:r>
          </a:p>
          <a:p>
            <a:pPr marL="0" indent="0">
              <a:buNone/>
            </a:pPr>
            <a:endParaRPr lang="fr-BE" sz="1800" dirty="0"/>
          </a:p>
        </p:txBody>
      </p:sp>
      <p:pic>
        <p:nvPicPr>
          <p:cNvPr id="11" name="Content Placeholder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2"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33</a:t>
            </a:fld>
            <a:endParaRPr lang="fr-BE"/>
          </a:p>
        </p:txBody>
      </p:sp>
    </p:spTree>
    <p:extLst>
      <p:ext uri="{BB962C8B-B14F-4D97-AF65-F5344CB8AC3E}">
        <p14:creationId xmlns:p14="http://schemas.microsoft.com/office/powerpoint/2010/main" val="7427246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38200" y="1825625"/>
            <a:ext cx="10515600" cy="4351338"/>
          </a:xfrm>
        </p:spPr>
        <p:txBody>
          <a:bodyPr>
            <a:normAutofit/>
          </a:bodyPr>
          <a:lstStyle/>
          <a:p>
            <a:pPr marL="0" indent="0">
              <a:buNone/>
            </a:pPr>
            <a:r>
              <a:rPr lang="de-DE" sz="2000" b="1"/>
              <a:t>Zu erstellende Listen/auszufüllende Formulare</a:t>
            </a:r>
          </a:p>
          <a:p>
            <a:r>
              <a:rPr lang="de-DE" sz="2000"/>
              <a:t>Liste für die Zahlung der Anwesenheitsgelder </a:t>
            </a:r>
          </a:p>
          <a:p>
            <a:endParaRPr lang="fr-BE" sz="2000" dirty="0"/>
          </a:p>
          <a:p>
            <a:r>
              <a:rPr lang="de-DE" sz="2000"/>
              <a:t>Aufstellung der abwesenden Wähler</a:t>
            </a:r>
          </a:p>
          <a:p>
            <a:endParaRPr lang="fr-BE" sz="2000" dirty="0"/>
          </a:p>
          <a:p>
            <a:r>
              <a:rPr lang="de-DE" sz="2000"/>
              <a:t>Aufstellung der abwesenden Beisitzer </a:t>
            </a:r>
          </a:p>
          <a:p>
            <a:pPr marL="0" indent="0">
              <a:buNone/>
            </a:pPr>
            <a:endParaRPr lang="fr-BE" sz="2000" dirty="0"/>
          </a:p>
          <a:p>
            <a:r>
              <a:rPr lang="de-DE" sz="2000"/>
              <a:t>Aufstellung der Wähler, die zur Stimmabgabe zugelassen wurden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34</a:t>
            </a:fld>
            <a:endParaRPr lang="fr-BE"/>
          </a:p>
        </p:txBody>
      </p:sp>
    </p:spTree>
    <p:extLst>
      <p:ext uri="{BB962C8B-B14F-4D97-AF65-F5344CB8AC3E}">
        <p14:creationId xmlns:p14="http://schemas.microsoft.com/office/powerpoint/2010/main" val="3220984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graphicFrame>
        <p:nvGraphicFramePr>
          <p:cNvPr id="7" name="Espace réservé du contenu 1"/>
          <p:cNvGraphicFramePr>
            <a:graphicFrameLocks/>
          </p:cNvGraphicFramePr>
          <p:nvPr>
            <p:extLst>
              <p:ext uri="{D42A27DB-BD31-4B8C-83A1-F6EECF244321}">
                <p14:modId xmlns:p14="http://schemas.microsoft.com/office/powerpoint/2010/main" val="232565522"/>
              </p:ext>
            </p:extLst>
          </p:nvPr>
        </p:nvGraphicFramePr>
        <p:xfrm>
          <a:off x="838200" y="1974849"/>
          <a:ext cx="10572750" cy="20002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ZoneTexte 7"/>
          <p:cNvSpPr txBox="1"/>
          <p:nvPr/>
        </p:nvSpPr>
        <p:spPr>
          <a:xfrm>
            <a:off x="1784350" y="4616450"/>
            <a:ext cx="8401050" cy="707886"/>
          </a:xfrm>
          <a:prstGeom prst="rect">
            <a:avLst/>
          </a:prstGeom>
          <a:noFill/>
        </p:spPr>
        <p:txBody>
          <a:bodyPr wrap="square" rtlCol="0">
            <a:spAutoFit/>
          </a:bodyPr>
          <a:lstStyle/>
          <a:p>
            <a:r>
              <a:rPr lang="de-DE" sz="2000"/>
              <a:t>		Auf der Grundlage der Kontrolllisten</a:t>
            </a:r>
          </a:p>
          <a:p>
            <a:r>
              <a:rPr lang="de-DE" sz="2000"/>
              <a:t>		Im Protokoll vermerken</a:t>
            </a:r>
          </a:p>
        </p:txBody>
      </p:sp>
      <p:sp>
        <p:nvSpPr>
          <p:cNvPr id="11" name="Flèche droite 10"/>
          <p:cNvSpPr/>
          <p:nvPr/>
        </p:nvSpPr>
        <p:spPr>
          <a:xfrm>
            <a:off x="2987040" y="4746397"/>
            <a:ext cx="596900" cy="140216"/>
          </a:xfrm>
          <a:prstGeom prst="rightArrow">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fr-BE"/>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35</a:t>
            </a:fld>
            <a:endParaRPr lang="fr-BE"/>
          </a:p>
        </p:txBody>
      </p:sp>
    </p:spTree>
    <p:extLst>
      <p:ext uri="{BB962C8B-B14F-4D97-AF65-F5344CB8AC3E}">
        <p14:creationId xmlns:p14="http://schemas.microsoft.com/office/powerpoint/2010/main" val="195281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38199" y="1610575"/>
            <a:ext cx="10974185" cy="5110899"/>
          </a:xfrm>
        </p:spPr>
        <p:txBody>
          <a:bodyPr>
            <a:normAutofit fontScale="70000" lnSpcReduction="20000"/>
          </a:bodyPr>
          <a:lstStyle/>
          <a:p>
            <a:pPr marL="0" indent="0">
              <a:buNone/>
            </a:pPr>
            <a:r>
              <a:rPr lang="de-DE" sz="2900" b="1"/>
              <a:t>FESTLEGUNG DER ANZAHL WÄHLER</a:t>
            </a:r>
          </a:p>
          <a:p>
            <a:pPr marL="0" indent="0">
              <a:buNone/>
            </a:pPr>
            <a:endParaRPr lang="fr-BE" sz="2000" b="1" dirty="0"/>
          </a:p>
          <a:p>
            <a:pPr>
              <a:lnSpc>
                <a:spcPct val="150000"/>
              </a:lnSpc>
            </a:pPr>
            <a:r>
              <a:rPr lang="de-DE" sz="2600"/>
              <a:t>Der Vorstand legt Folgendes fest:</a:t>
            </a:r>
          </a:p>
          <a:p>
            <a:pPr lvl="1">
              <a:lnSpc>
                <a:spcPct val="150000"/>
              </a:lnSpc>
              <a:buFont typeface="Courier New" panose="02070309020205020404" pitchFamily="49" charset="0"/>
              <a:buChar char="o"/>
            </a:pPr>
            <a:r>
              <a:rPr lang="de-DE" sz="2300"/>
              <a:t>vom Computer des Vorsitzenden und im Kernzahlbericht angegebene Anzahl </a:t>
            </a:r>
            <a:r>
              <a:rPr lang="de-DE" sz="2300" b="1"/>
              <a:t>gespeicherter</a:t>
            </a:r>
            <a:r>
              <a:rPr lang="de-DE" sz="2300"/>
              <a:t> Stimmzettel (= Anzahl Stimmzettel, die sich in der Urne befinden), </a:t>
            </a:r>
          </a:p>
          <a:p>
            <a:pPr lvl="1">
              <a:lnSpc>
                <a:spcPct val="150000"/>
              </a:lnSpc>
              <a:buFont typeface="Courier New" panose="02070309020205020404" pitchFamily="49" charset="0"/>
              <a:buChar char="o"/>
            </a:pPr>
            <a:r>
              <a:rPr lang="de-DE" sz="2300"/>
              <a:t>Anzahl für ungültig erklärter Stimmzettel.</a:t>
            </a:r>
          </a:p>
          <a:p>
            <a:pPr marL="0" indent="0">
              <a:lnSpc>
                <a:spcPct val="150000"/>
              </a:lnSpc>
              <a:buNone/>
            </a:pPr>
            <a:endParaRPr lang="fr-BE" sz="2000" dirty="0"/>
          </a:p>
          <a:p>
            <a:pPr>
              <a:lnSpc>
                <a:spcPct val="150000"/>
              </a:lnSpc>
            </a:pPr>
            <a:r>
              <a:rPr lang="de-DE" sz="2300"/>
              <a:t>Für ungültig erklärte Stimmzettel (einschließlich der Chipkarten, für die die Stimmabgabe für ungültig erklärt wurde) kommen in getrennte, zu versiegelnde Umschläge und sind für den Vorsitzenden des Hauptwahlvorstandes des Kantons bestimmt.</a:t>
            </a:r>
          </a:p>
          <a:p>
            <a:pPr>
              <a:lnSpc>
                <a:spcPct val="150000"/>
              </a:lnSpc>
            </a:pPr>
            <a:r>
              <a:rPr lang="de-DE" sz="2300"/>
              <a:t>Nach Abschluss der Wahl sorgt der Vorsitzende des Wahlbürovorstandes dafür, dass keine weiteren Stimmabgaben von der Urne gespeichert werden können, nachdem er diese ordnungsgemäß verschlossen hat (siehe technische Anweisungen).</a:t>
            </a:r>
          </a:p>
          <a:p>
            <a:pPr>
              <a:lnSpc>
                <a:spcPct val="150000"/>
              </a:lnSpc>
            </a:pPr>
            <a:r>
              <a:rPr lang="de-DE" sz="2300"/>
              <a:t>Sofort nach Abschluss der Wahl wird die Urne zusammen mit den Chipkarten und dem nicht verwendeten Wahlpapier einem vom Gemeindekollegium bestimmten Verantwortlichen der Gemeinde gegen Empfangsbescheinigung übergeben.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36</a:t>
            </a:fld>
            <a:endParaRPr lang="fr-BE"/>
          </a:p>
        </p:txBody>
      </p:sp>
    </p:spTree>
    <p:extLst>
      <p:ext uri="{BB962C8B-B14F-4D97-AF65-F5344CB8AC3E}">
        <p14:creationId xmlns:p14="http://schemas.microsoft.com/office/powerpoint/2010/main" val="787570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38200" y="1825625"/>
            <a:ext cx="10824556" cy="4895850"/>
          </a:xfrm>
        </p:spPr>
        <p:txBody>
          <a:bodyPr>
            <a:normAutofit/>
          </a:bodyPr>
          <a:lstStyle/>
          <a:p>
            <a:pPr marL="0" indent="0">
              <a:buNone/>
            </a:pPr>
            <a:r>
              <a:rPr lang="de-DE" sz="2400" b="1"/>
              <a:t>USB-Sticks und Kernzahlberichte</a:t>
            </a:r>
          </a:p>
          <a:p>
            <a:pPr marL="0" indent="0">
              <a:buNone/>
            </a:pPr>
            <a:endParaRPr lang="fr-BE" sz="2400" b="1" dirty="0"/>
          </a:p>
          <a:p>
            <a:pPr marL="0" indent="0">
              <a:buNone/>
            </a:pPr>
            <a:r>
              <a:rPr lang="de-DE" sz="2000">
                <a:solidFill>
                  <a:schemeClr val="accent5"/>
                </a:solidFill>
              </a:rPr>
              <a:t>Die - von allen Vorstandsmitgliedern und den Zeugen unterzeichneten - Kernzahlberichte kommen zusammen mit den USB-Sticks in den Umschlag.</a:t>
            </a:r>
          </a:p>
          <a:p>
            <a:pPr marL="0" indent="0">
              <a:buNone/>
            </a:pPr>
            <a:endParaRPr lang="fr-BE" sz="2000" b="1" dirty="0"/>
          </a:p>
          <a:p>
            <a:pPr marL="0" indent="0">
              <a:buNone/>
            </a:pPr>
            <a:r>
              <a:rPr lang="de-DE" sz="2000"/>
              <a:t>Der Umschlag wird versiegelt und auf der Rückseite vom Vorsitzenden, von den Vorstandsmitgliedern und von den Zeugen unterzeichnet.</a:t>
            </a:r>
          </a:p>
          <a:p>
            <a:pPr marL="0" indent="0">
              <a:buNone/>
            </a:pPr>
            <a:endParaRPr lang="fr-BE" sz="2000" dirty="0"/>
          </a:p>
          <a:p>
            <a:pPr marL="0" indent="0">
              <a:buNone/>
            </a:pPr>
            <a:r>
              <a:rPr lang="de-DE" sz="2000"/>
              <a:t>Anschließend übergeben Sie dieses Paket dem Hauptwahlvorstand des Kantons.</a:t>
            </a:r>
          </a:p>
        </p:txBody>
      </p:sp>
      <p:sp>
        <p:nvSpPr>
          <p:cNvPr id="3" name="Espace réservé du numéro de diapositive 2"/>
          <p:cNvSpPr>
            <a:spLocks noGrp="1"/>
          </p:cNvSpPr>
          <p:nvPr>
            <p:ph type="sldNum" sz="quarter" idx="12"/>
          </p:nvPr>
        </p:nvSpPr>
        <p:spPr/>
        <p:txBody>
          <a:bodyPr/>
          <a:lstStyle/>
          <a:p>
            <a:fld id="{2F7BF293-AAF6-49FC-B1CF-E9CB23417874}" type="slidenum">
              <a:rPr lang="fr-BE" smtClean="0"/>
              <a:t>37</a:t>
            </a:fld>
            <a:endParaRPr lang="fr-BE"/>
          </a:p>
        </p:txBody>
      </p:sp>
    </p:spTree>
    <p:extLst>
      <p:ext uri="{BB962C8B-B14F-4D97-AF65-F5344CB8AC3E}">
        <p14:creationId xmlns:p14="http://schemas.microsoft.com/office/powerpoint/2010/main" val="1896129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38199" y="1825625"/>
            <a:ext cx="10994813" cy="4351338"/>
          </a:xfrm>
        </p:spPr>
        <p:txBody>
          <a:bodyPr>
            <a:normAutofit/>
          </a:bodyPr>
          <a:lstStyle/>
          <a:p>
            <a:pPr marL="0" indent="0">
              <a:buNone/>
            </a:pPr>
            <a:r>
              <a:rPr lang="de-DE" sz="2600" b="1"/>
              <a:t>Verfassen und Lesen des Protokolls</a:t>
            </a:r>
          </a:p>
          <a:p>
            <a:pPr>
              <a:lnSpc>
                <a:spcPct val="150000"/>
              </a:lnSpc>
            </a:pPr>
            <a:r>
              <a:rPr lang="de-DE" sz="2000"/>
              <a:t>Das Protokoll wird in dreifacher Ausfertigung erstellt.</a:t>
            </a:r>
          </a:p>
          <a:p>
            <a:pPr>
              <a:lnSpc>
                <a:spcPct val="150000"/>
              </a:lnSpc>
            </a:pPr>
            <a:r>
              <a:rPr lang="de-DE" sz="2000"/>
              <a:t>Die Vorstandsmitglieder und die Zeugen unterzeichnen das Protokoll.</a:t>
            </a:r>
          </a:p>
          <a:p>
            <a:pPr>
              <a:lnSpc>
                <a:spcPct val="150000"/>
              </a:lnSpc>
            </a:pPr>
            <a:r>
              <a:rPr lang="de-DE" sz="2000"/>
              <a:t>Das Protokoll wird in einen dafür vorgesehenen Umschlag gesteckt.</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38</a:t>
            </a:fld>
            <a:endParaRPr lang="fr-BE"/>
          </a:p>
        </p:txBody>
      </p:sp>
    </p:spTree>
    <p:extLst>
      <p:ext uri="{BB962C8B-B14F-4D97-AF65-F5344CB8AC3E}">
        <p14:creationId xmlns:p14="http://schemas.microsoft.com/office/powerpoint/2010/main" val="38840706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789115" y="1610575"/>
            <a:ext cx="10564685" cy="5110899"/>
          </a:xfrm>
        </p:spPr>
        <p:txBody>
          <a:bodyPr>
            <a:normAutofit/>
          </a:bodyPr>
          <a:lstStyle/>
          <a:p>
            <a:pPr marL="0" indent="0">
              <a:buNone/>
            </a:pPr>
            <a:r>
              <a:rPr lang="de-DE" sz="2400" b="1"/>
              <a:t>Zusammenfassung für die Übermittlung der Unterlagen und Pakete</a:t>
            </a:r>
          </a:p>
          <a:p>
            <a:pPr marL="0" indent="0">
              <a:buNone/>
            </a:pPr>
            <a:endParaRPr lang="fr-BE" sz="1800" dirty="0"/>
          </a:p>
          <a:p>
            <a:pPr marL="0" indent="0">
              <a:lnSpc>
                <a:spcPct val="150000"/>
              </a:lnSpc>
              <a:buNone/>
            </a:pPr>
            <a:r>
              <a:rPr lang="de-DE" sz="1800" b="1"/>
              <a:t>Der Vorsitzende des Hauptwahlvorstandes des Kantons nimmt Folgendes entgegen:</a:t>
            </a:r>
          </a:p>
          <a:p>
            <a:pPr>
              <a:lnSpc>
                <a:spcPct val="150000"/>
              </a:lnSpc>
            </a:pPr>
            <a:r>
              <a:rPr lang="de-DE" sz="1800"/>
              <a:t>drei Umschläge mit dem Protokoll,</a:t>
            </a:r>
          </a:p>
          <a:p>
            <a:pPr>
              <a:lnSpc>
                <a:spcPct val="150000"/>
              </a:lnSpc>
            </a:pPr>
            <a:r>
              <a:rPr lang="de-DE" sz="1800"/>
              <a:t>einen Umschlag mit zwei USB-Sticks, auf denen die Stimmen gespeichert sind (+ Kernzahlberichte),</a:t>
            </a:r>
          </a:p>
          <a:p>
            <a:pPr>
              <a:lnSpc>
                <a:spcPct val="150000"/>
              </a:lnSpc>
            </a:pPr>
            <a:r>
              <a:rPr lang="de-DE" sz="1800"/>
              <a:t>einen Umschlag mit den gespeicherten Stimmzetteln,</a:t>
            </a:r>
          </a:p>
          <a:p>
            <a:pPr>
              <a:lnSpc>
                <a:spcPct val="150000"/>
              </a:lnSpc>
            </a:pPr>
            <a:r>
              <a:rPr lang="de-DE" sz="1800"/>
              <a:t>einen Umschlag mit den für ungültig erklärten (von Wählern zurückgenommen) Stimmzetteln,</a:t>
            </a:r>
          </a:p>
          <a:p>
            <a:pPr>
              <a:lnSpc>
                <a:spcPct val="150000"/>
              </a:lnSpc>
            </a:pPr>
            <a:r>
              <a:rPr lang="de-DE" sz="1800"/>
              <a:t>einen Umschlag mit einer der Kontrolllisten, </a:t>
            </a:r>
          </a:p>
          <a:p>
            <a:pPr>
              <a:lnSpc>
                <a:spcPct val="150000"/>
              </a:lnSpc>
            </a:pPr>
            <a:r>
              <a:rPr lang="de-DE" sz="1800"/>
              <a:t>einen Umschlag mit der Liste für die Zahlung der Anwesenheitsgelder.</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39</a:t>
            </a:fld>
            <a:endParaRPr lang="fr-BE"/>
          </a:p>
        </p:txBody>
      </p:sp>
    </p:spTree>
    <p:extLst>
      <p:ext uri="{BB962C8B-B14F-4D97-AF65-F5344CB8AC3E}">
        <p14:creationId xmlns:p14="http://schemas.microsoft.com/office/powerpoint/2010/main" val="266752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contenu 2"/>
          <p:cNvSpPr>
            <a:spLocks noGrp="1"/>
          </p:cNvSpPr>
          <p:nvPr>
            <p:ph idx="1"/>
          </p:nvPr>
        </p:nvSpPr>
        <p:spPr>
          <a:xfrm>
            <a:off x="1454981" y="1905472"/>
            <a:ext cx="8458179" cy="606997"/>
          </a:xfrm>
          <a:solidFill>
            <a:srgbClr val="ECF5E7"/>
          </a:solidFill>
        </p:spPr>
        <p:txBody>
          <a:bodyPr>
            <a:normAutofit fontScale="70000" lnSpcReduction="20000"/>
          </a:bodyPr>
          <a:lstStyle/>
          <a:p>
            <a:pPr marL="0" indent="0" algn="ctr">
              <a:buNone/>
            </a:pPr>
            <a:r>
              <a:rPr lang="de-DE" sz="2400" u="sng"/>
              <a:t>Zwei Exemplare der Wählerliste</a:t>
            </a:r>
            <a:r>
              <a:rPr lang="de-DE" sz="2400"/>
              <a:t>, die von der Gemeinde ausgehändigt werden </a:t>
            </a:r>
          </a:p>
          <a:p>
            <a:pPr marL="0" indent="0" algn="ctr">
              <a:buNone/>
            </a:pPr>
            <a:r>
              <a:rPr lang="de-DE" sz="2400"/>
              <a:t>= Kontrolllisten</a:t>
            </a:r>
          </a:p>
          <a:p>
            <a:pPr marL="0" indent="0">
              <a:buNone/>
            </a:pPr>
            <a:endParaRPr lang="fr-BE" sz="2400" dirty="0"/>
          </a:p>
          <a:p>
            <a:pPr marL="0" indent="0">
              <a:buNone/>
            </a:pPr>
            <a:endParaRPr lang="fr-BE" sz="2400" dirty="0"/>
          </a:p>
          <a:p>
            <a:pPr marL="0" indent="0">
              <a:buNone/>
            </a:pPr>
            <a:endParaRPr lang="fr-BE" sz="2400" dirty="0"/>
          </a:p>
          <a:p>
            <a:pPr marL="0" indent="0">
              <a:buNone/>
            </a:pPr>
            <a:endParaRPr lang="fr-BE" sz="2400" b="1" dirty="0"/>
          </a:p>
          <a:p>
            <a:pPr marL="0" indent="0">
              <a:buNone/>
            </a:pPr>
            <a:endParaRPr lang="fr-BE" sz="2400" dirty="0"/>
          </a:p>
        </p:txBody>
      </p:sp>
      <p:cxnSp>
        <p:nvCxnSpPr>
          <p:cNvPr id="20" name="Connecteur droit avec flèche 19"/>
          <p:cNvCxnSpPr/>
          <p:nvPr/>
        </p:nvCxnSpPr>
        <p:spPr>
          <a:xfrm flipH="1">
            <a:off x="2878558" y="2513791"/>
            <a:ext cx="1682108" cy="1017471"/>
          </a:xfrm>
          <a:prstGeom prst="straightConnector1">
            <a:avLst/>
          </a:prstGeom>
          <a:ln>
            <a:solidFill>
              <a:srgbClr val="40B7AD"/>
            </a:solidFill>
            <a:tailEnd type="triangle"/>
          </a:ln>
        </p:spPr>
        <p:style>
          <a:lnRef idx="3">
            <a:schemeClr val="accent3"/>
          </a:lnRef>
          <a:fillRef idx="0">
            <a:schemeClr val="accent3"/>
          </a:fillRef>
          <a:effectRef idx="2">
            <a:schemeClr val="accent3"/>
          </a:effectRef>
          <a:fontRef idx="minor">
            <a:schemeClr val="tx1"/>
          </a:fontRef>
        </p:style>
      </p:cxnSp>
      <p:sp>
        <p:nvSpPr>
          <p:cNvPr id="21" name="Ellipse 20"/>
          <p:cNvSpPr/>
          <p:nvPr/>
        </p:nvSpPr>
        <p:spPr>
          <a:xfrm>
            <a:off x="3465086" y="3143187"/>
            <a:ext cx="4461673" cy="1428214"/>
          </a:xfrm>
          <a:prstGeom prst="ellipse">
            <a:avLst/>
          </a:prstGeom>
          <a:ln>
            <a:solidFill>
              <a:srgbClr val="40B7AD"/>
            </a:solidFill>
          </a:ln>
        </p:spPr>
        <p:txBody>
          <a:bodyPr wrap="square">
            <a:spAutoFit/>
          </a:bodyPr>
          <a:lstStyle/>
          <a:p>
            <a:pPr marL="285750" indent="-285750" algn="ctr">
              <a:buFont typeface="Wingdings" panose="05000000000000000000" pitchFamily="2" charset="2"/>
              <a:buChar char="è"/>
            </a:pPr>
            <a:r>
              <a:rPr lang="de-DE" sz="2000" dirty="0"/>
              <a:t>Wähler, die persönlich gewählt haben: </a:t>
            </a:r>
          </a:p>
          <a:p>
            <a:pPr algn="ctr"/>
            <a:r>
              <a:rPr lang="de-DE" sz="2000" dirty="0"/>
              <a:t>"X"</a:t>
            </a:r>
          </a:p>
        </p:txBody>
      </p:sp>
      <p:sp>
        <p:nvSpPr>
          <p:cNvPr id="22" name="Ellipse 21"/>
          <p:cNvSpPr/>
          <p:nvPr/>
        </p:nvSpPr>
        <p:spPr>
          <a:xfrm>
            <a:off x="3375507" y="4755798"/>
            <a:ext cx="4461673" cy="1428214"/>
          </a:xfrm>
          <a:prstGeom prst="ellipse">
            <a:avLst/>
          </a:prstGeom>
          <a:ln>
            <a:solidFill>
              <a:srgbClr val="40B7AD"/>
            </a:solidFill>
          </a:ln>
        </p:spPr>
        <p:txBody>
          <a:bodyPr wrap="square">
            <a:spAutoFit/>
          </a:bodyPr>
          <a:lstStyle/>
          <a:p>
            <a:pPr marL="285750" indent="-285750" algn="ctr">
              <a:buFont typeface="Wingdings" panose="05000000000000000000" pitchFamily="2" charset="2"/>
              <a:buChar char="è"/>
            </a:pPr>
            <a:r>
              <a:rPr lang="de-DE" sz="2000" dirty="0"/>
              <a:t>Wähler, die eine Vollmacht erteilt haben: </a:t>
            </a:r>
          </a:p>
          <a:p>
            <a:pPr algn="ctr"/>
            <a:r>
              <a:rPr lang="de-DE" sz="2000" dirty="0"/>
              <a:t>"V"</a:t>
            </a:r>
          </a:p>
        </p:txBody>
      </p:sp>
      <p:cxnSp>
        <p:nvCxnSpPr>
          <p:cNvPr id="27" name="Connecteur droit avec flèche 26"/>
          <p:cNvCxnSpPr/>
          <p:nvPr/>
        </p:nvCxnSpPr>
        <p:spPr>
          <a:xfrm>
            <a:off x="6572250" y="2513791"/>
            <a:ext cx="1657349" cy="1048671"/>
          </a:xfrm>
          <a:prstGeom prst="straightConnector1">
            <a:avLst/>
          </a:prstGeom>
          <a:ln>
            <a:solidFill>
              <a:srgbClr val="40B7AD"/>
            </a:solidFill>
            <a:tailEnd type="triangle"/>
          </a:ln>
        </p:spPr>
        <p:style>
          <a:lnRef idx="3">
            <a:schemeClr val="accent3"/>
          </a:lnRef>
          <a:fillRef idx="0">
            <a:schemeClr val="accent3"/>
          </a:fillRef>
          <a:effectRef idx="2">
            <a:schemeClr val="accent3"/>
          </a:effectRef>
          <a:fontRef idx="minor">
            <a:schemeClr val="tx1"/>
          </a:fontRef>
        </p:style>
      </p:cxnSp>
      <p:pic>
        <p:nvPicPr>
          <p:cNvPr id="11" name="Picture 7" descr="Liste, Icône, Symbole, Papier"/>
          <p:cNvPicPr/>
          <p:nvPr/>
        </p:nvPicPr>
        <p:blipFill rotWithShape="1">
          <a:blip r:embed="rId3" cstate="print">
            <a:extLst>
              <a:ext uri="{28A0092B-C50C-407E-A947-70E740481C1C}">
                <a14:useLocalDpi xmlns:a14="http://schemas.microsoft.com/office/drawing/2010/main" val="0"/>
              </a:ext>
            </a:extLst>
          </a:blip>
          <a:srcRect/>
          <a:stretch/>
        </p:blipFill>
        <p:spPr bwMode="auto">
          <a:xfrm>
            <a:off x="8006530" y="3368293"/>
            <a:ext cx="1685925" cy="1676400"/>
          </a:xfrm>
          <a:prstGeom prst="flowChartConnector">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pic>
        <p:nvPicPr>
          <p:cNvPr id="12" name="Picture 7" descr="Liste, Icône, Symbole, Papier"/>
          <p:cNvPicPr/>
          <p:nvPr/>
        </p:nvPicPr>
        <p:blipFill rotWithShape="1">
          <a:blip r:embed="rId3" cstate="print">
            <a:extLst>
              <a:ext uri="{28A0092B-C50C-407E-A947-70E740481C1C}">
                <a14:useLocalDpi xmlns:a14="http://schemas.microsoft.com/office/drawing/2010/main" val="0"/>
              </a:ext>
            </a:extLst>
          </a:blip>
          <a:srcRect/>
          <a:stretch/>
        </p:blipFill>
        <p:spPr bwMode="auto">
          <a:xfrm>
            <a:off x="1520232" y="3349814"/>
            <a:ext cx="1685925" cy="1676400"/>
          </a:xfrm>
          <a:prstGeom prst="flowChartConnector">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2" name="Espace réservé du numéro de diapositive 1"/>
          <p:cNvSpPr>
            <a:spLocks noGrp="1"/>
          </p:cNvSpPr>
          <p:nvPr>
            <p:ph type="sldNum" sz="quarter" idx="12"/>
          </p:nvPr>
        </p:nvSpPr>
        <p:spPr/>
        <p:txBody>
          <a:bodyPr/>
          <a:lstStyle/>
          <a:p>
            <a:fld id="{2F7BF293-AAF6-49FC-B1CF-E9CB23417874}" type="slidenum">
              <a:rPr lang="fr-BE" smtClean="0"/>
              <a:t>4</a:t>
            </a:fld>
            <a:endParaRPr lang="fr-BE"/>
          </a:p>
        </p:txBody>
      </p:sp>
      <p:pic>
        <p:nvPicPr>
          <p:cNvPr id="13" name="Content Placeholder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5"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Vor der Wahl</a:t>
            </a:r>
          </a:p>
        </p:txBody>
      </p:sp>
    </p:spTree>
    <p:extLst>
      <p:ext uri="{BB962C8B-B14F-4D97-AF65-F5344CB8AC3E}">
        <p14:creationId xmlns:p14="http://schemas.microsoft.com/office/powerpoint/2010/main" val="1619036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789115" y="1610575"/>
            <a:ext cx="10994813" cy="5247425"/>
          </a:xfrm>
        </p:spPr>
        <p:txBody>
          <a:bodyPr>
            <a:normAutofit/>
          </a:bodyPr>
          <a:lstStyle/>
          <a:p>
            <a:pPr marL="0" indent="0">
              <a:buNone/>
            </a:pPr>
            <a:r>
              <a:rPr lang="de-DE" sz="2400" b="1" dirty="0"/>
              <a:t>Zusammenfassung für die Übermittlung der Unterlagen und Pakete</a:t>
            </a:r>
          </a:p>
          <a:p>
            <a:pPr marL="0" indent="0">
              <a:buNone/>
            </a:pPr>
            <a:endParaRPr lang="fr-BE" sz="1100" dirty="0"/>
          </a:p>
          <a:p>
            <a:pPr marL="0" indent="0">
              <a:buNone/>
            </a:pPr>
            <a:r>
              <a:rPr lang="de-DE" sz="1800" b="1" dirty="0"/>
              <a:t>Die Gemeinde nimmt Folgendes entgegen:</a:t>
            </a:r>
          </a:p>
          <a:p>
            <a:r>
              <a:rPr lang="de-DE" sz="1800" dirty="0"/>
              <a:t>die Urne,</a:t>
            </a:r>
          </a:p>
          <a:p>
            <a:r>
              <a:rPr lang="de-DE" sz="1800" dirty="0"/>
              <a:t>den Umschlag mit dem nicht verwendeten Wahlpapier, </a:t>
            </a:r>
          </a:p>
          <a:p>
            <a:r>
              <a:rPr lang="de-DE" sz="1800" dirty="0"/>
              <a:t>die Chipkarten,</a:t>
            </a:r>
          </a:p>
          <a:p>
            <a:r>
              <a:rPr lang="de-DE" sz="1800" dirty="0"/>
              <a:t>den Umschlag mit der dritten - vom Vorstand nicht ausgefüllten - Kontrollliste, die den Wählern zur Einsichtnahme zur Verfügung stand.</a:t>
            </a:r>
          </a:p>
          <a:p>
            <a:endParaRPr lang="fr-BE" sz="1800" dirty="0"/>
          </a:p>
          <a:p>
            <a:pPr marL="0" indent="0">
              <a:buNone/>
            </a:pPr>
            <a:r>
              <a:rPr lang="de-DE" sz="1800" b="1" dirty="0"/>
              <a:t>Der Friedensrichter/das Gericht Erster Instanz des Gerichtskantons der Gemeinde nimmt Folgendes entgegen:</a:t>
            </a:r>
          </a:p>
          <a:p>
            <a:r>
              <a:rPr lang="de-DE" sz="1800" dirty="0"/>
              <a:t>den Umschlag mit der Kontrollliste, die als Aufstellung der abwesenden Wähler verwendet wird + die Belege,</a:t>
            </a:r>
          </a:p>
          <a:p>
            <a:r>
              <a:rPr lang="de-DE" sz="1800" dirty="0"/>
              <a:t>die Aufstellung der abwesenden Beisitzer,</a:t>
            </a:r>
          </a:p>
          <a:p>
            <a:r>
              <a:rPr lang="de-DE" sz="1800" dirty="0"/>
              <a:t>die Aufstellung der zur Stimmabgabe zugelassenen Wähler,</a:t>
            </a:r>
          </a:p>
          <a:p>
            <a:r>
              <a:rPr lang="de-DE" sz="1800" dirty="0"/>
              <a:t>den Umschlag mit den Vollmachten. </a:t>
            </a:r>
          </a:p>
          <a:p>
            <a:endParaRPr lang="fr-BE" sz="1800" dirty="0"/>
          </a:p>
        </p:txBody>
      </p:sp>
      <p:sp>
        <p:nvSpPr>
          <p:cNvPr id="3" name="Espace réservé du numéro de diapositive 2"/>
          <p:cNvSpPr>
            <a:spLocks noGrp="1"/>
          </p:cNvSpPr>
          <p:nvPr>
            <p:ph type="sldNum" sz="quarter" idx="12"/>
          </p:nvPr>
        </p:nvSpPr>
        <p:spPr/>
        <p:txBody>
          <a:bodyPr/>
          <a:lstStyle/>
          <a:p>
            <a:fld id="{2F7BF293-AAF6-49FC-B1CF-E9CB23417874}" type="slidenum">
              <a:rPr lang="fr-BE" smtClean="0"/>
              <a:t>40</a:t>
            </a:fld>
            <a:endParaRPr lang="fr-BE"/>
          </a:p>
        </p:txBody>
      </p:sp>
    </p:spTree>
    <p:extLst>
      <p:ext uri="{BB962C8B-B14F-4D97-AF65-F5344CB8AC3E}">
        <p14:creationId xmlns:p14="http://schemas.microsoft.com/office/powerpoint/2010/main" val="3548856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38199" y="1825625"/>
            <a:ext cx="10994813" cy="4351338"/>
          </a:xfrm>
        </p:spPr>
        <p:txBody>
          <a:bodyPr>
            <a:normAutofit/>
          </a:bodyPr>
          <a:lstStyle/>
          <a:p>
            <a:pPr marL="0" indent="0">
              <a:buNone/>
            </a:pPr>
            <a:r>
              <a:rPr lang="de-DE" sz="2600" b="1"/>
              <a:t>Anwesenheitsgelder</a:t>
            </a:r>
          </a:p>
          <a:p>
            <a:endParaRPr lang="fr-BE" sz="2400" dirty="0"/>
          </a:p>
          <a:p>
            <a:pPr>
              <a:lnSpc>
                <a:spcPct val="150000"/>
              </a:lnSpc>
            </a:pPr>
            <a:r>
              <a:rPr lang="de-DE" sz="2200"/>
              <a:t>Vorsitzender: 60 €</a:t>
            </a:r>
          </a:p>
          <a:p>
            <a:pPr marL="266700" indent="0">
              <a:lnSpc>
                <a:spcPct val="150000"/>
              </a:lnSpc>
              <a:buNone/>
            </a:pPr>
            <a:r>
              <a:rPr lang="de-DE" sz="2200"/>
              <a:t>Beisitzer und Sekretär: 37,50 €</a:t>
            </a:r>
          </a:p>
          <a:p>
            <a:pPr>
              <a:lnSpc>
                <a:spcPct val="150000"/>
              </a:lnSpc>
            </a:pPr>
            <a:r>
              <a:rPr lang="de-DE" sz="2200"/>
              <a:t>Bitten Sie jedes Mitglied darum, die angegebenen Daten, insbesondere die Bankkontonummer, sorgfältig zu überprüfen.</a:t>
            </a:r>
          </a:p>
        </p:txBody>
      </p:sp>
      <p:pic>
        <p:nvPicPr>
          <p:cNvPr id="2050" name="Picture 2" descr="Illustration de concept de pièces en euro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27545" y="1466550"/>
            <a:ext cx="2509309" cy="2509309"/>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numéro de diapositive 1"/>
          <p:cNvSpPr>
            <a:spLocks noGrp="1"/>
          </p:cNvSpPr>
          <p:nvPr>
            <p:ph type="sldNum" sz="quarter" idx="12"/>
          </p:nvPr>
        </p:nvSpPr>
        <p:spPr/>
        <p:txBody>
          <a:bodyPr/>
          <a:lstStyle/>
          <a:p>
            <a:fld id="{2F7BF293-AAF6-49FC-B1CF-E9CB23417874}" type="slidenum">
              <a:rPr lang="fr-BE" smtClean="0"/>
              <a:t>41</a:t>
            </a:fld>
            <a:endParaRPr lang="fr-BE"/>
          </a:p>
        </p:txBody>
      </p:sp>
    </p:spTree>
    <p:extLst>
      <p:ext uri="{BB962C8B-B14F-4D97-AF65-F5344CB8AC3E}">
        <p14:creationId xmlns:p14="http://schemas.microsoft.com/office/powerpoint/2010/main" val="3581782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52266" y="1610576"/>
            <a:ext cx="10994813" cy="4983138"/>
          </a:xfrm>
        </p:spPr>
        <p:txBody>
          <a:bodyPr>
            <a:normAutofit/>
          </a:bodyPr>
          <a:lstStyle/>
          <a:p>
            <a:pPr marL="0" indent="0">
              <a:buNone/>
            </a:pPr>
            <a:r>
              <a:rPr lang="de-DE" sz="2400" b="1"/>
              <a:t>Fahrkostenentschädigung</a:t>
            </a:r>
          </a:p>
          <a:p>
            <a:pPr marL="0" indent="0">
              <a:buNone/>
            </a:pPr>
            <a:endParaRPr lang="fr-BE" sz="2200" dirty="0"/>
          </a:p>
          <a:p>
            <a:r>
              <a:rPr lang="de-DE" sz="2200"/>
              <a:t>Mitglieder der Wahlvorstände haben Anrecht auf eine Fahrkostenentschädigung, wenn sie in einer Gemeinde tagen, in der sie nicht in den Bevölkerungsregistern eingetragen sind.</a:t>
            </a:r>
          </a:p>
          <a:p>
            <a:pPr marL="0" indent="0">
              <a:buNone/>
            </a:pPr>
            <a:endParaRPr lang="fr-BE" sz="2200" dirty="0"/>
          </a:p>
          <a:p>
            <a:r>
              <a:rPr lang="de-DE" sz="2200"/>
              <a:t>Darüber hinaus hat der Vorsitzende oder Beisitzer Anrecht auf eine Fahrkostenentschädigung im Rahmen seiner Aufgaben.</a:t>
            </a:r>
          </a:p>
          <a:p>
            <a:pPr marL="0" indent="0">
              <a:buNone/>
            </a:pPr>
            <a:endParaRPr lang="fr-BE" sz="2200" dirty="0"/>
          </a:p>
          <a:p>
            <a:r>
              <a:rPr lang="de-DE" sz="2200"/>
              <a:t>Ab dem 10. Juni 2024 online zu beantragen</a:t>
            </a:r>
          </a:p>
          <a:p>
            <a:pPr marL="266700" indent="-84138">
              <a:buNone/>
            </a:pPr>
            <a:r>
              <a:rPr lang="de-DE" sz="2200">
                <a:hlinkClick r:id="rId4"/>
              </a:rPr>
              <a:t>(https://wahlen.fgov.be/akteure/fahrkostenentschaedigung)</a:t>
            </a:r>
          </a:p>
          <a:p>
            <a:pPr marL="0" indent="0">
              <a:buNone/>
            </a:pPr>
            <a:endParaRPr lang="fr-BE" sz="2200" dirty="0"/>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42</a:t>
            </a:fld>
            <a:endParaRPr lang="fr-BE"/>
          </a:p>
        </p:txBody>
      </p:sp>
    </p:spTree>
    <p:extLst>
      <p:ext uri="{BB962C8B-B14F-4D97-AF65-F5344CB8AC3E}">
        <p14:creationId xmlns:p14="http://schemas.microsoft.com/office/powerpoint/2010/main" val="39229359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Nach Abschluss der Wahl</a:t>
            </a:r>
          </a:p>
        </p:txBody>
      </p:sp>
      <p:sp>
        <p:nvSpPr>
          <p:cNvPr id="6" name="Espace réservé du contenu 2"/>
          <p:cNvSpPr>
            <a:spLocks noGrp="1"/>
          </p:cNvSpPr>
          <p:nvPr>
            <p:ph idx="1"/>
          </p:nvPr>
        </p:nvSpPr>
        <p:spPr>
          <a:xfrm>
            <a:off x="838199" y="1825625"/>
            <a:ext cx="10994813" cy="4983138"/>
          </a:xfrm>
        </p:spPr>
        <p:txBody>
          <a:bodyPr>
            <a:normAutofit/>
          </a:bodyPr>
          <a:lstStyle/>
          <a:p>
            <a:pPr marL="0" indent="0">
              <a:buNone/>
            </a:pPr>
            <a:r>
              <a:rPr lang="de-DE" sz="2400" b="1"/>
              <a:t>Versicherungspolice</a:t>
            </a:r>
          </a:p>
          <a:p>
            <a:pPr marL="0" indent="0">
              <a:buNone/>
            </a:pPr>
            <a:endParaRPr lang="fr-BE" sz="2200" dirty="0"/>
          </a:p>
          <a:p>
            <a:pPr marL="0" indent="0">
              <a:buNone/>
            </a:pPr>
            <a:r>
              <a:rPr lang="de-DE" sz="2000"/>
              <a:t>Sie deckt:</a:t>
            </a:r>
          </a:p>
          <a:p>
            <a:pPr>
              <a:lnSpc>
                <a:spcPct val="150000"/>
              </a:lnSpc>
            </a:pPr>
            <a:r>
              <a:rPr lang="de-DE" sz="2000"/>
              <a:t>körperliche Schäden, die durch Unfälle von Mitgliedern der Wahlvorstände bei der Erfüllung ihres Auftrages oder auf dem Weg zwischen ihrem Hauptwohnort und dem Tagungsort ihres Vorstandes entstehen,</a:t>
            </a:r>
          </a:p>
          <a:p>
            <a:pPr>
              <a:lnSpc>
                <a:spcPct val="150000"/>
              </a:lnSpc>
            </a:pPr>
            <a:r>
              <a:rPr lang="de-DE" sz="2000"/>
              <a:t>die zivilrechtliche Haftung für Schäden, die sie Drittpersonen durch eigenes Zutun oder Verschulden bei der Erfüllung ihres Auftrages oder auf dem Weg zwischen ihrem Hauptwohnort und dem Tagungsort ihres Vorstandes zufügen.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43</a:t>
            </a:fld>
            <a:endParaRPr lang="fr-BE"/>
          </a:p>
        </p:txBody>
      </p:sp>
    </p:spTree>
    <p:extLst>
      <p:ext uri="{BB962C8B-B14F-4D97-AF65-F5344CB8AC3E}">
        <p14:creationId xmlns:p14="http://schemas.microsoft.com/office/powerpoint/2010/main" val="16224767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Umgang mit dem Wähler</a:t>
            </a:r>
          </a:p>
        </p:txBody>
      </p:sp>
      <p:sp>
        <p:nvSpPr>
          <p:cNvPr id="6" name="Espace réservé du contenu 2"/>
          <p:cNvSpPr>
            <a:spLocks noGrp="1"/>
          </p:cNvSpPr>
          <p:nvPr>
            <p:ph idx="1"/>
          </p:nvPr>
        </p:nvSpPr>
        <p:spPr>
          <a:xfrm>
            <a:off x="824131" y="2064777"/>
            <a:ext cx="10994813" cy="3386454"/>
          </a:xfrm>
        </p:spPr>
        <p:txBody>
          <a:bodyPr>
            <a:normAutofit/>
          </a:bodyPr>
          <a:lstStyle/>
          <a:p>
            <a:r>
              <a:rPr lang="de-DE" sz="2200"/>
              <a:t>Absolute politische Unparteilichkeit der Mitglieder im Wahllokal</a:t>
            </a:r>
          </a:p>
          <a:p>
            <a:r>
              <a:rPr lang="de-DE" sz="2200"/>
              <a:t>Ausführung des Auftrags in Ruhe und mit Höflichkeit</a:t>
            </a:r>
          </a:p>
          <a:p>
            <a:r>
              <a:rPr lang="de-DE" sz="2200"/>
              <a:t>Verfügbarkeit von Stühlen für Wähler, die darum bitten (Senioren, Personen mit Behinderung, ...)</a:t>
            </a:r>
          </a:p>
          <a:p>
            <a:r>
              <a:rPr lang="de-DE" sz="2200"/>
              <a:t>Hilfe und angemessene Kommunikation für Wähler mit Behinderung</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44</a:t>
            </a:fld>
            <a:endParaRPr lang="fr-BE"/>
          </a:p>
        </p:txBody>
      </p:sp>
    </p:spTree>
    <p:extLst>
      <p:ext uri="{BB962C8B-B14F-4D97-AF65-F5344CB8AC3E}">
        <p14:creationId xmlns:p14="http://schemas.microsoft.com/office/powerpoint/2010/main" val="5018471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838199" y="1825626"/>
            <a:ext cx="10994813" cy="4530724"/>
          </a:xfrm>
        </p:spPr>
        <p:txBody>
          <a:bodyPr>
            <a:normAutofit/>
          </a:bodyPr>
          <a:lstStyle/>
          <a:p>
            <a:pPr marL="0" indent="0">
              <a:buNone/>
            </a:pPr>
            <a:r>
              <a:rPr lang="de-DE" sz="2600" b="1"/>
              <a:t>Umgang mit dem Wähler: Empfehlungen im Handbuch</a:t>
            </a:r>
          </a:p>
          <a:p>
            <a:pPr marL="0" indent="0">
              <a:buNone/>
            </a:pPr>
            <a:endParaRPr lang="fr-BE" sz="2600" b="1" dirty="0"/>
          </a:p>
          <a:p>
            <a:pPr marL="0" indent="0" algn="ctr">
              <a:buNone/>
            </a:pPr>
            <a:r>
              <a:rPr lang="de-DE" sz="3600"/>
              <a:t>Wie soll man...</a:t>
            </a:r>
          </a:p>
        </p:txBody>
      </p:sp>
      <p:graphicFrame>
        <p:nvGraphicFramePr>
          <p:cNvPr id="7" name="Espace réservé du contenu 1"/>
          <p:cNvGraphicFramePr>
            <a:graphicFrameLocks/>
          </p:cNvGraphicFramePr>
          <p:nvPr>
            <p:extLst>
              <p:ext uri="{D42A27DB-BD31-4B8C-83A1-F6EECF244321}">
                <p14:modId xmlns:p14="http://schemas.microsoft.com/office/powerpoint/2010/main" val="3097742804"/>
              </p:ext>
            </p:extLst>
          </p:nvPr>
        </p:nvGraphicFramePr>
        <p:xfrm>
          <a:off x="1704349" y="3485978"/>
          <a:ext cx="9262511" cy="23672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Espace réservé du numéro de diapositive 1"/>
          <p:cNvSpPr>
            <a:spLocks noGrp="1"/>
          </p:cNvSpPr>
          <p:nvPr>
            <p:ph type="sldNum" sz="quarter" idx="12"/>
          </p:nvPr>
        </p:nvSpPr>
        <p:spPr/>
        <p:txBody>
          <a:bodyPr/>
          <a:lstStyle/>
          <a:p>
            <a:fld id="{2F7BF293-AAF6-49FC-B1CF-E9CB23417874}" type="slidenum">
              <a:rPr lang="fr-BE" smtClean="0"/>
              <a:t>45</a:t>
            </a:fld>
            <a:endParaRPr lang="fr-BE"/>
          </a:p>
        </p:txBody>
      </p:sp>
      <p:pic>
        <p:nvPicPr>
          <p:cNvPr id="8" name="Content Placeholder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1"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Umgang mit dem Wähler</a:t>
            </a:r>
          </a:p>
        </p:txBody>
      </p:sp>
    </p:spTree>
    <p:extLst>
      <p:ext uri="{BB962C8B-B14F-4D97-AF65-F5344CB8AC3E}">
        <p14:creationId xmlns:p14="http://schemas.microsoft.com/office/powerpoint/2010/main" val="35242192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32609" y="974036"/>
            <a:ext cx="11726777" cy="3458818"/>
          </a:xfrm>
          <a:prstGeom prst="rect">
            <a:avLst/>
          </a:prstGeom>
          <a:noFill/>
          <a:ln w="127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ZoneTexte 12"/>
          <p:cNvSpPr txBox="1"/>
          <p:nvPr/>
        </p:nvSpPr>
        <p:spPr>
          <a:xfrm>
            <a:off x="1624893" y="2994423"/>
            <a:ext cx="8761445" cy="523220"/>
          </a:xfrm>
          <a:prstGeom prst="rect">
            <a:avLst/>
          </a:prstGeom>
          <a:noFill/>
        </p:spPr>
        <p:txBody>
          <a:bodyPr wrap="square" rtlCol="0">
            <a:spAutoFit/>
          </a:bodyPr>
          <a:lstStyle/>
          <a:p>
            <a:pPr algn="ctr"/>
            <a:r>
              <a:rPr lang="de-DE" sz="2800" b="1">
                <a:solidFill>
                  <a:schemeClr val="tx1">
                    <a:lumMod val="85000"/>
                    <a:lumOff val="15000"/>
                  </a:schemeClr>
                </a:solidFill>
                <a:latin typeface="Arial" panose="020B0604020202020204" pitchFamily="34" charset="0"/>
                <a:cs typeface="Arial" panose="020B0604020202020204" pitchFamily="34" charset="0"/>
              </a:rPr>
              <a:t>www.wahlen.fgov.be </a:t>
            </a:r>
          </a:p>
        </p:txBody>
      </p:sp>
      <p:pic>
        <p:nvPicPr>
          <p:cNvPr id="19" name="Image 18"/>
          <p:cNvPicPr>
            <a:picLocks noChangeAspect="1"/>
          </p:cNvPicPr>
          <p:nvPr/>
        </p:nvPicPr>
        <p:blipFill>
          <a:blip r:embed="rId3">
            <a:extLst>
              <a:ext uri="{28A0092B-C50C-407E-A947-70E740481C1C}">
                <a14:useLocalDpi xmlns:a14="http://schemas.microsoft.com/office/drawing/2010/main" val="0"/>
              </a:ext>
            </a:extLst>
          </a:blip>
          <a:srcRect/>
          <a:stretch/>
        </p:blipFill>
        <p:spPr>
          <a:xfrm>
            <a:off x="3916385" y="1231065"/>
            <a:ext cx="4178462" cy="914663"/>
          </a:xfrm>
          <a:prstGeom prst="rect">
            <a:avLst/>
          </a:prstGeom>
        </p:spPr>
      </p:pic>
      <p:pic>
        <p:nvPicPr>
          <p:cNvPr id="20" name="Imag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118302"/>
            <a:ext cx="529386" cy="490723"/>
          </a:xfrm>
          <a:prstGeom prst="rect">
            <a:avLst/>
          </a:prstGeom>
        </p:spPr>
      </p:pic>
    </p:spTree>
    <p:extLst>
      <p:ext uri="{BB962C8B-B14F-4D97-AF65-F5344CB8AC3E}">
        <p14:creationId xmlns:p14="http://schemas.microsoft.com/office/powerpoint/2010/main" val="403021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contenu 2"/>
          <p:cNvSpPr>
            <a:spLocks noGrp="1"/>
          </p:cNvSpPr>
          <p:nvPr>
            <p:ph idx="1"/>
          </p:nvPr>
        </p:nvSpPr>
        <p:spPr>
          <a:xfrm>
            <a:off x="1233918" y="1965762"/>
            <a:ext cx="8458179" cy="606997"/>
          </a:xfrm>
          <a:solidFill>
            <a:srgbClr val="ECF5E7"/>
          </a:solidFill>
        </p:spPr>
        <p:txBody>
          <a:bodyPr>
            <a:normAutofit fontScale="70000" lnSpcReduction="20000"/>
          </a:bodyPr>
          <a:lstStyle/>
          <a:p>
            <a:pPr marL="0" indent="0" algn="ctr">
              <a:buNone/>
            </a:pPr>
            <a:r>
              <a:rPr lang="de-DE" sz="2400" u="sng"/>
              <a:t>Drittes Exemplar der Wählerliste</a:t>
            </a:r>
            <a:r>
              <a:rPr lang="de-DE" sz="2400"/>
              <a:t>, das von der Gemeinde ausgehändigt wird</a:t>
            </a:r>
          </a:p>
          <a:p>
            <a:pPr marL="0" indent="0" algn="ctr">
              <a:buNone/>
            </a:pPr>
            <a:r>
              <a:rPr lang="de-DE" sz="2400">
                <a:sym typeface="Wingdings" panose="05000000000000000000" pitchFamily="2" charset="2"/>
              </a:rPr>
              <a:t></a:t>
            </a:r>
            <a:r>
              <a:rPr lang="de-DE" sz="2400"/>
              <a:t> von den Wählern einsehbar </a:t>
            </a:r>
          </a:p>
          <a:p>
            <a:pPr marL="0" indent="0">
              <a:buNone/>
            </a:pPr>
            <a:endParaRPr lang="fr-BE" sz="2400" dirty="0"/>
          </a:p>
          <a:p>
            <a:pPr marL="0" indent="0">
              <a:buNone/>
            </a:pPr>
            <a:endParaRPr lang="fr-BE" sz="2400" dirty="0"/>
          </a:p>
          <a:p>
            <a:pPr marL="0" indent="0">
              <a:buNone/>
            </a:pPr>
            <a:endParaRPr lang="fr-BE" sz="2400" dirty="0"/>
          </a:p>
        </p:txBody>
      </p:sp>
      <p:sp>
        <p:nvSpPr>
          <p:cNvPr id="2" name="AutoShape 2" descr="Stockvector enveloppe mail | Adobe Stoc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sp>
        <p:nvSpPr>
          <p:cNvPr id="6" name="AutoShape 6" descr="Open envelope icon. Outline open envelope vector icon for web design  isolated on white background Stock Vector Image &amp; Art - Alam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7" name="Afbeelding 6"/>
          <p:cNvPicPr>
            <a:picLocks noChangeAspect="1"/>
          </p:cNvPicPr>
          <p:nvPr/>
        </p:nvPicPr>
        <p:blipFill rotWithShape="1">
          <a:blip r:embed="rId3"/>
          <a:srcRect b="6873"/>
          <a:stretch/>
        </p:blipFill>
        <p:spPr>
          <a:xfrm>
            <a:off x="4828756" y="3281362"/>
            <a:ext cx="2621676" cy="2586875"/>
          </a:xfrm>
          <a:prstGeom prst="rect">
            <a:avLst/>
          </a:prstGeom>
        </p:spPr>
      </p:pic>
      <p:sp>
        <p:nvSpPr>
          <p:cNvPr id="3" name="Espace réservé du numéro de diapositive 2"/>
          <p:cNvSpPr>
            <a:spLocks noGrp="1"/>
          </p:cNvSpPr>
          <p:nvPr>
            <p:ph type="sldNum" sz="quarter" idx="12"/>
          </p:nvPr>
        </p:nvSpPr>
        <p:spPr/>
        <p:txBody>
          <a:bodyPr/>
          <a:lstStyle/>
          <a:p>
            <a:fld id="{2F7BF293-AAF6-49FC-B1CF-E9CB23417874}" type="slidenum">
              <a:rPr lang="fr-BE" smtClean="0"/>
              <a:t>5</a:t>
            </a:fld>
            <a:endParaRPr lang="fr-BE"/>
          </a:p>
        </p:txBody>
      </p:sp>
      <p:pic>
        <p:nvPicPr>
          <p:cNvPr id="11" name="Content Placeholder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2"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Vor der Wahl</a:t>
            </a:r>
          </a:p>
        </p:txBody>
      </p:sp>
    </p:spTree>
    <p:extLst>
      <p:ext uri="{BB962C8B-B14F-4D97-AF65-F5344CB8AC3E}">
        <p14:creationId xmlns:p14="http://schemas.microsoft.com/office/powerpoint/2010/main" val="3806923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Vor der Wahl</a:t>
            </a:r>
          </a:p>
        </p:txBody>
      </p:sp>
      <p:graphicFrame>
        <p:nvGraphicFramePr>
          <p:cNvPr id="15" name="Espace réservé du contenu 9"/>
          <p:cNvGraphicFramePr>
            <a:graphicFrameLocks/>
          </p:cNvGraphicFramePr>
          <p:nvPr>
            <p:extLst>
              <p:ext uri="{D42A27DB-BD31-4B8C-83A1-F6EECF244321}">
                <p14:modId xmlns:p14="http://schemas.microsoft.com/office/powerpoint/2010/main" val="564017714"/>
              </p:ext>
            </p:extLst>
          </p:nvPr>
        </p:nvGraphicFramePr>
        <p:xfrm>
          <a:off x="689407" y="1610576"/>
          <a:ext cx="10750118" cy="51283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Espace réservé du numéro de diapositive 1"/>
          <p:cNvSpPr>
            <a:spLocks noGrp="1"/>
          </p:cNvSpPr>
          <p:nvPr>
            <p:ph type="sldNum" sz="quarter" idx="12"/>
          </p:nvPr>
        </p:nvSpPr>
        <p:spPr/>
        <p:txBody>
          <a:bodyPr/>
          <a:lstStyle/>
          <a:p>
            <a:fld id="{2F7BF293-AAF6-49FC-B1CF-E9CB23417874}" type="slidenum">
              <a:rPr lang="fr-BE" smtClean="0"/>
              <a:t>6</a:t>
            </a:fld>
            <a:endParaRPr lang="fr-BE"/>
          </a:p>
        </p:txBody>
      </p:sp>
    </p:spTree>
    <p:extLst>
      <p:ext uri="{BB962C8B-B14F-4D97-AF65-F5344CB8AC3E}">
        <p14:creationId xmlns:p14="http://schemas.microsoft.com/office/powerpoint/2010/main" val="503702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Vor der Wahl</a:t>
            </a:r>
          </a:p>
        </p:txBody>
      </p:sp>
      <p:sp>
        <p:nvSpPr>
          <p:cNvPr id="6" name="Espace réservé du contenu 2"/>
          <p:cNvSpPr>
            <a:spLocks noGrp="1"/>
          </p:cNvSpPr>
          <p:nvPr>
            <p:ph idx="1"/>
          </p:nvPr>
        </p:nvSpPr>
        <p:spPr>
          <a:xfrm>
            <a:off x="838200" y="1825625"/>
            <a:ext cx="10515600" cy="4351338"/>
          </a:xfrm>
        </p:spPr>
        <p:txBody>
          <a:bodyPr>
            <a:normAutofit/>
          </a:bodyPr>
          <a:lstStyle/>
          <a:p>
            <a:r>
              <a:rPr lang="de-DE" sz="2400"/>
              <a:t>Entgegennahme der USB-Sticks:</a:t>
            </a:r>
          </a:p>
          <a:p>
            <a:pPr marL="877888" indent="-342900"/>
            <a:r>
              <a:rPr lang="de-DE" sz="2000"/>
              <a:t>ein versiegelter Umschlag mit den USB-Sticks, die das Wahlprogramm enthalten,</a:t>
            </a:r>
          </a:p>
          <a:p>
            <a:pPr marL="877888" indent="-342900"/>
            <a:r>
              <a:rPr lang="de-DE" sz="2000"/>
              <a:t>ein versiegelter Umschlag mit dem Passwort für die USB-Sticks, die das Wahlprogramm enthalten.</a:t>
            </a:r>
          </a:p>
          <a:p>
            <a:pPr marL="0" indent="0" algn="ctr">
              <a:buNone/>
            </a:pPr>
            <a:r>
              <a:rPr lang="de-DE" sz="2000" b="1">
                <a:solidFill>
                  <a:srgbClr val="C00000"/>
                </a:solidFill>
              </a:rPr>
              <a:t>	</a:t>
            </a:r>
            <a:r>
              <a:rPr lang="de-DE" sz="2000" b="1">
                <a:solidFill>
                  <a:srgbClr val="C00000"/>
                </a:solidFill>
                <a:sym typeface="Wingdings" panose="05000000000000000000" pitchFamily="2" charset="2"/>
              </a:rPr>
              <a:t></a:t>
            </a:r>
            <a:r>
              <a:rPr lang="de-DE" sz="2000" b="1">
                <a:solidFill>
                  <a:srgbClr val="C00000"/>
                </a:solidFill>
              </a:rPr>
              <a:t> Öffnen Sie sie in keinem Fall. Erst am Wahltag in Anwesenheit des gebildeten Vorstandes zu öffnen!</a:t>
            </a:r>
          </a:p>
          <a:p>
            <a:pPr marL="0" indent="0">
              <a:buNone/>
            </a:pPr>
            <a:endParaRPr lang="fr-BE" sz="2400" dirty="0"/>
          </a:p>
          <a:p>
            <a:r>
              <a:rPr lang="de-DE" sz="2400"/>
              <a:t>Der Vorsitzende des Hauptwahlvorstandes des Kantons gibt Folgendes an:</a:t>
            </a:r>
          </a:p>
          <a:p>
            <a:pPr lvl="1"/>
            <a:r>
              <a:rPr lang="de-DE" sz="2000"/>
              <a:t>Ort, an dem die USB-Sticks, die Umschläge und das Material nach der Wahl übergeben werden.</a:t>
            </a:r>
          </a:p>
        </p:txBody>
      </p:sp>
      <p:sp>
        <p:nvSpPr>
          <p:cNvPr id="2" name="Espace réservé du numéro de diapositive 1"/>
          <p:cNvSpPr>
            <a:spLocks noGrp="1"/>
          </p:cNvSpPr>
          <p:nvPr>
            <p:ph type="sldNum" sz="quarter" idx="12"/>
          </p:nvPr>
        </p:nvSpPr>
        <p:spPr/>
        <p:txBody>
          <a:bodyPr/>
          <a:lstStyle/>
          <a:p>
            <a:fld id="{2F7BF293-AAF6-49FC-B1CF-E9CB23417874}" type="slidenum">
              <a:rPr lang="fr-BE" smtClean="0"/>
              <a:t>7</a:t>
            </a:fld>
            <a:endParaRPr lang="fr-BE"/>
          </a:p>
        </p:txBody>
      </p:sp>
    </p:spTree>
    <p:extLst>
      <p:ext uri="{BB962C8B-B14F-4D97-AF65-F5344CB8AC3E}">
        <p14:creationId xmlns:p14="http://schemas.microsoft.com/office/powerpoint/2010/main" val="1397223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Vor der Wahl</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2838879"/>
              </p:ext>
            </p:extLst>
          </p:nvPr>
        </p:nvGraphicFramePr>
        <p:xfrm>
          <a:off x="1149048" y="2162649"/>
          <a:ext cx="10276272" cy="3645832"/>
        </p:xfrm>
        <a:graphic>
          <a:graphicData uri="http://schemas.openxmlformats.org/drawingml/2006/table">
            <a:tbl>
              <a:tblPr firstRow="1" firstCol="1" bandRow="1">
                <a:tableStyleId>{8799B23B-EC83-4686-B30A-512413B5E67A}</a:tableStyleId>
              </a:tblPr>
              <a:tblGrid>
                <a:gridCol w="810260">
                  <a:extLst>
                    <a:ext uri="{9D8B030D-6E8A-4147-A177-3AD203B41FA5}">
                      <a16:colId xmlns:a16="http://schemas.microsoft.com/office/drawing/2014/main" val="2563730973"/>
                    </a:ext>
                  </a:extLst>
                </a:gridCol>
                <a:gridCol w="1616873">
                  <a:extLst>
                    <a:ext uri="{9D8B030D-6E8A-4147-A177-3AD203B41FA5}">
                      <a16:colId xmlns:a16="http://schemas.microsoft.com/office/drawing/2014/main" val="2899119998"/>
                    </a:ext>
                  </a:extLst>
                </a:gridCol>
                <a:gridCol w="1628383">
                  <a:extLst>
                    <a:ext uri="{9D8B030D-6E8A-4147-A177-3AD203B41FA5}">
                      <a16:colId xmlns:a16="http://schemas.microsoft.com/office/drawing/2014/main" val="2766623021"/>
                    </a:ext>
                  </a:extLst>
                </a:gridCol>
                <a:gridCol w="1358862">
                  <a:extLst>
                    <a:ext uri="{9D8B030D-6E8A-4147-A177-3AD203B41FA5}">
                      <a16:colId xmlns:a16="http://schemas.microsoft.com/office/drawing/2014/main" val="3221762854"/>
                    </a:ext>
                  </a:extLst>
                </a:gridCol>
                <a:gridCol w="3086100">
                  <a:extLst>
                    <a:ext uri="{9D8B030D-6E8A-4147-A177-3AD203B41FA5}">
                      <a16:colId xmlns:a16="http://schemas.microsoft.com/office/drawing/2014/main" val="2313619495"/>
                    </a:ext>
                  </a:extLst>
                </a:gridCol>
                <a:gridCol w="1775794">
                  <a:extLst>
                    <a:ext uri="{9D8B030D-6E8A-4147-A177-3AD203B41FA5}">
                      <a16:colId xmlns:a16="http://schemas.microsoft.com/office/drawing/2014/main" val="1502903022"/>
                    </a:ext>
                  </a:extLst>
                </a:gridCol>
              </a:tblGrid>
              <a:tr h="373613">
                <a:tc>
                  <a:txBody>
                    <a:bodyPr/>
                    <a:lstStyle/>
                    <a:p>
                      <a:pPr algn="ctr">
                        <a:lnSpc>
                          <a:spcPct val="107000"/>
                        </a:lnSpc>
                        <a:spcAft>
                          <a:spcPts val="800"/>
                        </a:spcAft>
                      </a:pPr>
                      <a:r>
                        <a:rPr lang="de-DE" sz="1600"/>
                        <a:t>Typ</a:t>
                      </a:r>
                    </a:p>
                  </a:txBody>
                  <a:tcPr marL="68580" marR="68580" marT="0" marB="0" anchor="ctr"/>
                </a:tc>
                <a:tc>
                  <a:txBody>
                    <a:bodyPr/>
                    <a:lstStyle/>
                    <a:p>
                      <a:pPr algn="ctr">
                        <a:lnSpc>
                          <a:spcPct val="107000"/>
                        </a:lnSpc>
                        <a:spcAft>
                          <a:spcPts val="800"/>
                        </a:spcAft>
                      </a:pPr>
                      <a:r>
                        <a:rPr lang="de-DE" sz="1600"/>
                        <a:t>Offizieller Wohnsitz</a:t>
                      </a:r>
                    </a:p>
                  </a:txBody>
                  <a:tcPr marL="68580" marR="68580" marT="0" marB="0" anchor="ctr"/>
                </a:tc>
                <a:tc>
                  <a:txBody>
                    <a:bodyPr/>
                    <a:lstStyle/>
                    <a:p>
                      <a:pPr algn="ctr">
                        <a:lnSpc>
                          <a:spcPct val="107000"/>
                        </a:lnSpc>
                        <a:spcAft>
                          <a:spcPts val="800"/>
                        </a:spcAft>
                      </a:pPr>
                      <a:r>
                        <a:rPr lang="de-DE" sz="1600"/>
                        <a:t>Alter am 9. Juni 2024</a:t>
                      </a:r>
                    </a:p>
                  </a:txBody>
                  <a:tcPr marL="68580" marR="68580" marT="0" marB="0" anchor="ctr"/>
                </a:tc>
                <a:tc>
                  <a:txBody>
                    <a:bodyPr/>
                    <a:lstStyle/>
                    <a:p>
                      <a:pPr algn="ctr">
                        <a:lnSpc>
                          <a:spcPct val="107000"/>
                        </a:lnSpc>
                        <a:spcAft>
                          <a:spcPts val="800"/>
                        </a:spcAft>
                      </a:pPr>
                      <a:r>
                        <a:rPr lang="de-DE" sz="1600" dirty="0"/>
                        <a:t>Staats-angehörigkeit </a:t>
                      </a:r>
                    </a:p>
                  </a:txBody>
                  <a:tcPr marL="68580" marR="68580" marT="0" marB="0" anchor="ctr"/>
                </a:tc>
                <a:tc>
                  <a:txBody>
                    <a:bodyPr/>
                    <a:lstStyle/>
                    <a:p>
                      <a:pPr algn="ctr">
                        <a:lnSpc>
                          <a:spcPct val="107000"/>
                        </a:lnSpc>
                        <a:spcAft>
                          <a:spcPts val="800"/>
                        </a:spcAft>
                      </a:pPr>
                      <a:r>
                        <a:rPr lang="de-DE" sz="1600"/>
                        <a:t>Wahlen </a:t>
                      </a:r>
                    </a:p>
                  </a:txBody>
                  <a:tcPr marL="68580" marR="68580" marT="0" marB="0" anchor="ctr"/>
                </a:tc>
                <a:tc>
                  <a:txBody>
                    <a:bodyPr/>
                    <a:lstStyle/>
                    <a:p>
                      <a:pPr algn="ctr">
                        <a:lnSpc>
                          <a:spcPct val="107000"/>
                        </a:lnSpc>
                        <a:spcAft>
                          <a:spcPts val="800"/>
                        </a:spcAft>
                      </a:pPr>
                      <a:r>
                        <a:rPr lang="de-DE" sz="1600"/>
                        <a:t>Wahlaufforderung </a:t>
                      </a:r>
                    </a:p>
                  </a:txBody>
                  <a:tcPr marL="68580" marR="68580" marT="0" marB="0" anchor="ctr"/>
                </a:tc>
                <a:extLst>
                  <a:ext uri="{0D108BD9-81ED-4DB2-BD59-A6C34878D82A}">
                    <a16:rowId xmlns:a16="http://schemas.microsoft.com/office/drawing/2014/main" val="2195807732"/>
                  </a:ext>
                </a:extLst>
              </a:tr>
              <a:tr h="1095164">
                <a:tc>
                  <a:txBody>
                    <a:bodyPr/>
                    <a:lstStyle/>
                    <a:p>
                      <a:pPr algn="ctr">
                        <a:lnSpc>
                          <a:spcPct val="107000"/>
                        </a:lnSpc>
                        <a:spcAft>
                          <a:spcPts val="800"/>
                        </a:spcAft>
                      </a:pPr>
                      <a:r>
                        <a:rPr lang="de-DE" sz="1600"/>
                        <a:t>1</a:t>
                      </a:r>
                    </a:p>
                  </a:txBody>
                  <a:tcPr marL="68580" marR="68580" marT="0" marB="0" anchor="ctr"/>
                </a:tc>
                <a:tc>
                  <a:txBody>
                    <a:bodyPr/>
                    <a:lstStyle/>
                    <a:p>
                      <a:pPr algn="ctr">
                        <a:lnSpc>
                          <a:spcPct val="107000"/>
                        </a:lnSpc>
                        <a:spcAft>
                          <a:spcPts val="800"/>
                        </a:spcAft>
                      </a:pPr>
                      <a:r>
                        <a:rPr lang="de-DE" sz="1600"/>
                        <a:t>Belgien</a:t>
                      </a:r>
                    </a:p>
                  </a:txBody>
                  <a:tcPr marL="68580" marR="68580" marT="0" marB="0" anchor="ctr"/>
                </a:tc>
                <a:tc>
                  <a:txBody>
                    <a:bodyPr/>
                    <a:lstStyle/>
                    <a:p>
                      <a:pPr algn="ctr">
                        <a:lnSpc>
                          <a:spcPct val="107000"/>
                        </a:lnSpc>
                        <a:spcAft>
                          <a:spcPts val="800"/>
                        </a:spcAft>
                      </a:pPr>
                      <a:r>
                        <a:rPr lang="de-DE" sz="1600"/>
                        <a:t>18 Jahre</a:t>
                      </a:r>
                    </a:p>
                  </a:txBody>
                  <a:tcPr marL="68580" marR="68580" marT="0" marB="0" anchor="ctr"/>
                </a:tc>
                <a:tc>
                  <a:txBody>
                    <a:bodyPr/>
                    <a:lstStyle/>
                    <a:p>
                      <a:pPr algn="ctr">
                        <a:lnSpc>
                          <a:spcPct val="107000"/>
                        </a:lnSpc>
                        <a:spcAft>
                          <a:spcPts val="800"/>
                        </a:spcAft>
                      </a:pPr>
                      <a:r>
                        <a:rPr lang="de-DE" sz="1600"/>
                        <a:t>Belgier</a:t>
                      </a:r>
                    </a:p>
                  </a:txBody>
                  <a:tcPr marL="68580" marR="68580" marT="0" marB="0" anchor="ctr"/>
                </a:tc>
                <a:tc>
                  <a:txBody>
                    <a:bodyPr/>
                    <a:lstStyle/>
                    <a:p>
                      <a:pPr algn="ctr">
                        <a:lnSpc>
                          <a:spcPct val="107000"/>
                        </a:lnSpc>
                        <a:spcAft>
                          <a:spcPts val="800"/>
                        </a:spcAft>
                      </a:pPr>
                      <a:r>
                        <a:rPr lang="de-DE" sz="1600"/>
                        <a:t>EU + Kammer + Parlament der Deutschsprachigen Gemeinschaft</a:t>
                      </a:r>
                    </a:p>
                  </a:txBody>
                  <a:tcPr marL="68580" marR="68580" marT="0" marB="0" anchor="ctr"/>
                </a:tc>
                <a:tc>
                  <a:txBody>
                    <a:bodyPr/>
                    <a:lstStyle/>
                    <a:p>
                      <a:pPr algn="l" rtl="0">
                        <a:lnSpc>
                          <a:spcPct val="107000"/>
                        </a:lnSpc>
                        <a:spcAft>
                          <a:spcPts val="800"/>
                        </a:spcAft>
                      </a:pPr>
                      <a:endParaRPr lang="fr-BE"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73406629"/>
                  </a:ext>
                </a:extLst>
              </a:tr>
              <a:tr h="676275">
                <a:tc>
                  <a:txBody>
                    <a:bodyPr/>
                    <a:lstStyle/>
                    <a:p>
                      <a:pPr algn="ctr">
                        <a:lnSpc>
                          <a:spcPct val="107000"/>
                        </a:lnSpc>
                        <a:spcAft>
                          <a:spcPts val="800"/>
                        </a:spcAft>
                      </a:pPr>
                      <a:r>
                        <a:rPr lang="de-DE" sz="1600"/>
                        <a:t>2</a:t>
                      </a:r>
                    </a:p>
                  </a:txBody>
                  <a:tcPr marL="68580" marR="68580" marT="0" marB="0" anchor="ctr"/>
                </a:tc>
                <a:tc>
                  <a:txBody>
                    <a:bodyPr/>
                    <a:lstStyle/>
                    <a:p>
                      <a:pPr algn="ctr">
                        <a:lnSpc>
                          <a:spcPct val="107000"/>
                        </a:lnSpc>
                        <a:spcAft>
                          <a:spcPts val="800"/>
                        </a:spcAft>
                      </a:pPr>
                      <a:r>
                        <a:rPr lang="de-DE" sz="1600"/>
                        <a:t>Belgien oder Ausland</a:t>
                      </a:r>
                    </a:p>
                  </a:txBody>
                  <a:tcPr marL="68580" marR="68580" marT="0" marB="0" anchor="ctr"/>
                </a:tc>
                <a:tc>
                  <a:txBody>
                    <a:bodyPr/>
                    <a:lstStyle/>
                    <a:p>
                      <a:pPr algn="ctr">
                        <a:lnSpc>
                          <a:spcPct val="107000"/>
                        </a:lnSpc>
                        <a:spcAft>
                          <a:spcPts val="800"/>
                        </a:spcAft>
                      </a:pPr>
                      <a:r>
                        <a:rPr lang="de-DE" sz="1600"/>
                        <a:t>16 Jahre</a:t>
                      </a:r>
                    </a:p>
                  </a:txBody>
                  <a:tcPr marL="68580" marR="68580" marT="0" marB="0" anchor="ctr"/>
                </a:tc>
                <a:tc>
                  <a:txBody>
                    <a:bodyPr/>
                    <a:lstStyle/>
                    <a:p>
                      <a:pPr algn="ctr">
                        <a:lnSpc>
                          <a:spcPct val="107000"/>
                        </a:lnSpc>
                        <a:spcAft>
                          <a:spcPts val="800"/>
                        </a:spcAft>
                      </a:pPr>
                      <a:r>
                        <a:rPr lang="de-DE" sz="1600"/>
                        <a:t>EU-Bürger oder Belgier</a:t>
                      </a:r>
                    </a:p>
                  </a:txBody>
                  <a:tcPr marL="68580" marR="68580" marT="0" marB="0" anchor="ctr"/>
                </a:tc>
                <a:tc>
                  <a:txBody>
                    <a:bodyPr/>
                    <a:lstStyle/>
                    <a:p>
                      <a:pPr algn="ctr">
                        <a:lnSpc>
                          <a:spcPct val="107000"/>
                        </a:lnSpc>
                        <a:spcAft>
                          <a:spcPts val="800"/>
                        </a:spcAft>
                      </a:pPr>
                      <a:r>
                        <a:rPr lang="de-DE" sz="1600"/>
                        <a:t>EU </a:t>
                      </a:r>
                    </a:p>
                  </a:txBody>
                  <a:tcPr marL="68580" marR="68580" marT="0" marB="0" anchor="ctr"/>
                </a:tc>
                <a:tc>
                  <a:txBody>
                    <a:bodyPr/>
                    <a:lstStyle/>
                    <a:p>
                      <a:pPr algn="l" rtl="0">
                        <a:lnSpc>
                          <a:spcPct val="107000"/>
                        </a:lnSpc>
                        <a:spcAft>
                          <a:spcPts val="800"/>
                        </a:spcAft>
                      </a:pPr>
                      <a:endParaRPr lang="fr-BE"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9176008"/>
                  </a:ext>
                </a:extLst>
              </a:tr>
              <a:tr h="657225">
                <a:tc>
                  <a:txBody>
                    <a:bodyPr/>
                    <a:lstStyle/>
                    <a:p>
                      <a:pPr algn="ctr">
                        <a:lnSpc>
                          <a:spcPct val="107000"/>
                        </a:lnSpc>
                        <a:spcAft>
                          <a:spcPts val="800"/>
                        </a:spcAft>
                      </a:pPr>
                      <a:r>
                        <a:rPr lang="de-DE" sz="1600"/>
                        <a:t>3</a:t>
                      </a:r>
                    </a:p>
                  </a:txBody>
                  <a:tcPr marL="68580" marR="68580" marT="0" marB="0" anchor="ctr"/>
                </a:tc>
                <a:tc>
                  <a:txBody>
                    <a:bodyPr/>
                    <a:lstStyle/>
                    <a:p>
                      <a:pPr algn="ctr">
                        <a:lnSpc>
                          <a:spcPct val="107000"/>
                        </a:lnSpc>
                        <a:spcAft>
                          <a:spcPts val="800"/>
                        </a:spcAft>
                      </a:pPr>
                      <a:r>
                        <a:rPr lang="de-DE" sz="1600"/>
                        <a:t>Ausland </a:t>
                      </a:r>
                    </a:p>
                  </a:txBody>
                  <a:tcPr marL="68580" marR="68580" marT="0" marB="0" anchor="ctr"/>
                </a:tc>
                <a:tc>
                  <a:txBody>
                    <a:bodyPr/>
                    <a:lstStyle/>
                    <a:p>
                      <a:pPr algn="ctr">
                        <a:lnSpc>
                          <a:spcPct val="107000"/>
                        </a:lnSpc>
                        <a:spcAft>
                          <a:spcPts val="800"/>
                        </a:spcAft>
                      </a:pPr>
                      <a:r>
                        <a:rPr lang="de-DE" sz="1600"/>
                        <a:t>18 Jahre</a:t>
                      </a:r>
                    </a:p>
                  </a:txBody>
                  <a:tcPr marL="68580" marR="68580" marT="0" marB="0" anchor="ctr"/>
                </a:tc>
                <a:tc>
                  <a:txBody>
                    <a:bodyPr/>
                    <a:lstStyle/>
                    <a:p>
                      <a:pPr algn="ctr">
                        <a:lnSpc>
                          <a:spcPct val="107000"/>
                        </a:lnSpc>
                        <a:spcAft>
                          <a:spcPts val="800"/>
                        </a:spcAft>
                      </a:pPr>
                      <a:r>
                        <a:rPr lang="de-DE" sz="1600"/>
                        <a:t>Belgier </a:t>
                      </a:r>
                    </a:p>
                  </a:txBody>
                  <a:tcPr marL="68580" marR="68580" marT="0" marB="0" anchor="ctr"/>
                </a:tc>
                <a:tc>
                  <a:txBody>
                    <a:bodyPr/>
                    <a:lstStyle/>
                    <a:p>
                      <a:pPr algn="ctr">
                        <a:lnSpc>
                          <a:spcPct val="107000"/>
                        </a:lnSpc>
                        <a:spcAft>
                          <a:spcPts val="800"/>
                        </a:spcAft>
                      </a:pPr>
                      <a:r>
                        <a:rPr lang="de-DE" sz="1600"/>
                        <a:t>Kammer </a:t>
                      </a:r>
                    </a:p>
                  </a:txBody>
                  <a:tcPr marL="68580" marR="68580" marT="0" marB="0" anchor="ctr"/>
                </a:tc>
                <a:tc>
                  <a:txBody>
                    <a:bodyPr/>
                    <a:lstStyle/>
                    <a:p>
                      <a:pPr algn="l" rtl="0">
                        <a:lnSpc>
                          <a:spcPct val="107000"/>
                        </a:lnSpc>
                        <a:spcAft>
                          <a:spcPts val="800"/>
                        </a:spcAft>
                      </a:pPr>
                      <a:endParaRPr lang="fr-BE"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4718290"/>
                  </a:ext>
                </a:extLst>
              </a:tr>
              <a:tr h="695325">
                <a:tc>
                  <a:txBody>
                    <a:bodyPr/>
                    <a:lstStyle/>
                    <a:p>
                      <a:pPr algn="ctr">
                        <a:lnSpc>
                          <a:spcPct val="107000"/>
                        </a:lnSpc>
                        <a:spcAft>
                          <a:spcPts val="800"/>
                        </a:spcAft>
                      </a:pPr>
                      <a:r>
                        <a:rPr lang="de-DE" sz="1600"/>
                        <a:t>4 und 5</a:t>
                      </a:r>
                    </a:p>
                  </a:txBody>
                  <a:tcPr marL="68580" marR="68580" marT="0" marB="0" anchor="ctr"/>
                </a:tc>
                <a:tc>
                  <a:txBody>
                    <a:bodyPr/>
                    <a:lstStyle/>
                    <a:p>
                      <a:pPr algn="ctr">
                        <a:lnSpc>
                          <a:spcPct val="107000"/>
                        </a:lnSpc>
                        <a:spcAft>
                          <a:spcPts val="800"/>
                        </a:spcAft>
                      </a:pPr>
                      <a:r>
                        <a:rPr lang="de-DE" sz="1600"/>
                        <a:t>Ausland </a:t>
                      </a:r>
                    </a:p>
                  </a:txBody>
                  <a:tcPr marL="68580" marR="68580" marT="0" marB="0" anchor="ctr"/>
                </a:tc>
                <a:tc>
                  <a:txBody>
                    <a:bodyPr/>
                    <a:lstStyle/>
                    <a:p>
                      <a:pPr algn="ctr">
                        <a:lnSpc>
                          <a:spcPct val="107000"/>
                        </a:lnSpc>
                        <a:spcAft>
                          <a:spcPts val="800"/>
                        </a:spcAft>
                      </a:pPr>
                      <a:r>
                        <a:rPr lang="de-DE" sz="1600"/>
                        <a:t>18 Jahre</a:t>
                      </a:r>
                    </a:p>
                  </a:txBody>
                  <a:tcPr marL="68580" marR="68580" marT="0" marB="0" anchor="ctr"/>
                </a:tc>
                <a:tc>
                  <a:txBody>
                    <a:bodyPr/>
                    <a:lstStyle/>
                    <a:p>
                      <a:pPr algn="ctr">
                        <a:lnSpc>
                          <a:spcPct val="107000"/>
                        </a:lnSpc>
                        <a:spcAft>
                          <a:spcPts val="800"/>
                        </a:spcAft>
                      </a:pPr>
                      <a:r>
                        <a:rPr lang="de-DE" sz="1600"/>
                        <a:t>Belgier </a:t>
                      </a:r>
                    </a:p>
                  </a:txBody>
                  <a:tcPr marL="68580" marR="68580" marT="0" marB="0" anchor="ctr"/>
                </a:tc>
                <a:tc>
                  <a:txBody>
                    <a:bodyPr/>
                    <a:lstStyle/>
                    <a:p>
                      <a:pPr algn="ctr">
                        <a:lnSpc>
                          <a:spcPct val="107000"/>
                        </a:lnSpc>
                        <a:spcAft>
                          <a:spcPts val="800"/>
                        </a:spcAft>
                      </a:pPr>
                      <a:r>
                        <a:rPr lang="de-DE" sz="1600"/>
                        <a:t>EU + Kammer</a:t>
                      </a:r>
                    </a:p>
                  </a:txBody>
                  <a:tcPr marL="68580" marR="68580" marT="0" marB="0" anchor="ctr"/>
                </a:tc>
                <a:tc>
                  <a:txBody>
                    <a:bodyPr/>
                    <a:lstStyle/>
                    <a:p>
                      <a:pPr algn="l" rtl="0">
                        <a:lnSpc>
                          <a:spcPct val="107000"/>
                        </a:lnSpc>
                        <a:spcAft>
                          <a:spcPts val="800"/>
                        </a:spcAft>
                      </a:pPr>
                      <a:endParaRPr lang="fr-BE"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31968597"/>
                  </a:ext>
                </a:extLst>
              </a:tr>
            </a:tbl>
          </a:graphicData>
        </a:graphic>
      </p:graphicFrame>
      <p:sp>
        <p:nvSpPr>
          <p:cNvPr id="2" name="Rectangle 1"/>
          <p:cNvSpPr/>
          <p:nvPr/>
        </p:nvSpPr>
        <p:spPr>
          <a:xfrm>
            <a:off x="10129220" y="2906369"/>
            <a:ext cx="674192" cy="273050"/>
          </a:xfrm>
          <a:prstGeom prst="rect">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BE"/>
          </a:p>
        </p:txBody>
      </p:sp>
      <p:sp>
        <p:nvSpPr>
          <p:cNvPr id="7" name="Rectangle 6"/>
          <p:cNvSpPr/>
          <p:nvPr/>
        </p:nvSpPr>
        <p:spPr>
          <a:xfrm>
            <a:off x="10129220" y="3875518"/>
            <a:ext cx="674192" cy="31432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BE"/>
          </a:p>
        </p:txBody>
      </p:sp>
      <p:sp>
        <p:nvSpPr>
          <p:cNvPr id="8" name="Rectangle 7"/>
          <p:cNvSpPr/>
          <p:nvPr/>
        </p:nvSpPr>
        <p:spPr>
          <a:xfrm>
            <a:off x="10129220" y="4565641"/>
            <a:ext cx="674192" cy="314325"/>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BE"/>
          </a:p>
        </p:txBody>
      </p:sp>
      <p:sp>
        <p:nvSpPr>
          <p:cNvPr id="11" name="Rectangle 10"/>
          <p:cNvSpPr/>
          <p:nvPr/>
        </p:nvSpPr>
        <p:spPr>
          <a:xfrm>
            <a:off x="10129220" y="5255764"/>
            <a:ext cx="674192" cy="30018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fr-BE"/>
          </a:p>
        </p:txBody>
      </p:sp>
      <p:sp>
        <p:nvSpPr>
          <p:cNvPr id="3" name="Espace réservé du numéro de diapositive 2"/>
          <p:cNvSpPr>
            <a:spLocks noGrp="1"/>
          </p:cNvSpPr>
          <p:nvPr>
            <p:ph type="sldNum" sz="quarter" idx="12"/>
          </p:nvPr>
        </p:nvSpPr>
        <p:spPr/>
        <p:txBody>
          <a:bodyPr/>
          <a:lstStyle/>
          <a:p>
            <a:fld id="{2F7BF293-AAF6-49FC-B1CF-E9CB23417874}" type="slidenum">
              <a:rPr lang="fr-BE" smtClean="0"/>
              <a:t>8</a:t>
            </a:fld>
            <a:endParaRPr lang="fr-BE"/>
          </a:p>
        </p:txBody>
      </p:sp>
      <p:sp>
        <p:nvSpPr>
          <p:cNvPr id="5" name="Rectangle 4"/>
          <p:cNvSpPr/>
          <p:nvPr/>
        </p:nvSpPr>
        <p:spPr>
          <a:xfrm>
            <a:off x="1149048" y="1649291"/>
            <a:ext cx="1961178" cy="369332"/>
          </a:xfrm>
          <a:prstGeom prst="rect">
            <a:avLst/>
          </a:prstGeom>
        </p:spPr>
        <p:txBody>
          <a:bodyPr wrap="none">
            <a:spAutoFit/>
          </a:bodyPr>
          <a:lstStyle/>
          <a:p>
            <a:r>
              <a:rPr lang="de-DE"/>
              <a:t>Wählertypen: </a:t>
            </a:r>
          </a:p>
        </p:txBody>
      </p:sp>
    </p:spTree>
    <p:extLst>
      <p:ext uri="{BB962C8B-B14F-4D97-AF65-F5344CB8AC3E}">
        <p14:creationId xmlns:p14="http://schemas.microsoft.com/office/powerpoint/2010/main" val="545218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22" y="519282"/>
            <a:ext cx="10515600" cy="947269"/>
          </a:xfrm>
          <a:prstGeom prst="rect">
            <a:avLst/>
          </a:prstGeom>
        </p:spPr>
      </p:pic>
      <p:sp>
        <p:nvSpPr>
          <p:cNvPr id="10" name="Titre 1"/>
          <p:cNvSpPr txBox="1">
            <a:spLocks/>
          </p:cNvSpPr>
          <p:nvPr/>
        </p:nvSpPr>
        <p:spPr>
          <a:xfrm>
            <a:off x="2171723" y="663307"/>
            <a:ext cx="9157646" cy="6592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cap="small">
                <a:effectLst>
                  <a:outerShdw blurRad="38100" dist="38100" dir="2700000" algn="tl">
                    <a:srgbClr val="000000">
                      <a:alpha val="43137"/>
                    </a:srgbClr>
                  </a:outerShdw>
                </a:effectLst>
                <a:latin typeface="Arial" panose="020B0604020202020204" pitchFamily="34" charset="0"/>
                <a:cs typeface="Arial" panose="020B0604020202020204" pitchFamily="34" charset="0"/>
              </a:rPr>
              <a:t>Während der Wahlverrichtungen</a:t>
            </a:r>
          </a:p>
        </p:txBody>
      </p:sp>
      <p:pic>
        <p:nvPicPr>
          <p:cNvPr id="2" name="Image 1"/>
          <p:cNvPicPr>
            <a:picLocks noChangeAspect="1"/>
          </p:cNvPicPr>
          <p:nvPr/>
        </p:nvPicPr>
        <p:blipFill rotWithShape="1">
          <a:blip r:embed="rId4" cstate="print">
            <a:extLst>
              <a:ext uri="{28A0092B-C50C-407E-A947-70E740481C1C}">
                <a14:useLocalDpi xmlns:a14="http://schemas.microsoft.com/office/drawing/2010/main" val="0"/>
              </a:ext>
            </a:extLst>
          </a:blip>
          <a:srcRect t="8691" r="-1418" b="12350"/>
          <a:stretch/>
        </p:blipFill>
        <p:spPr>
          <a:xfrm>
            <a:off x="8749430" y="1322525"/>
            <a:ext cx="2604370" cy="2027644"/>
          </a:xfrm>
          <a:prstGeom prst="rect">
            <a:avLst/>
          </a:prstGeom>
        </p:spPr>
      </p:pic>
      <p:sp>
        <p:nvSpPr>
          <p:cNvPr id="7" name="Espace réservé du contenu 2"/>
          <p:cNvSpPr txBox="1">
            <a:spLocks/>
          </p:cNvSpPr>
          <p:nvPr/>
        </p:nvSpPr>
        <p:spPr>
          <a:xfrm>
            <a:off x="1028722" y="1735781"/>
            <a:ext cx="10515600" cy="498569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3100" b="1" dirty="0"/>
              <a:t>Mitzunehmende Unterlagen</a:t>
            </a:r>
          </a:p>
          <a:p>
            <a:pPr marL="0" indent="0">
              <a:buNone/>
            </a:pPr>
            <a:endParaRPr lang="fr-BE" sz="2400" dirty="0"/>
          </a:p>
          <a:p>
            <a:r>
              <a:rPr lang="de-DE" sz="2300" dirty="0"/>
              <a:t>Wahlaufforderung + Personalausweis</a:t>
            </a:r>
          </a:p>
          <a:p>
            <a:endParaRPr lang="fr-BE" sz="2300" dirty="0"/>
          </a:p>
          <a:p>
            <a:r>
              <a:rPr lang="de-DE" sz="2300" dirty="0"/>
              <a:t>Formular ACEG3bis, anhand dessen Sie als Vorsitzender benannt worden sind</a:t>
            </a:r>
          </a:p>
          <a:p>
            <a:endParaRPr lang="fr-BE" sz="2300" dirty="0"/>
          </a:p>
          <a:p>
            <a:r>
              <a:rPr lang="de-DE" sz="2300" dirty="0"/>
              <a:t>Formular ACEG5bis, auf dem die Identität der Beisitzer und Ersatzbeisitzer Ihres Vorstandes aufgenommen ist </a:t>
            </a:r>
          </a:p>
          <a:p>
            <a:endParaRPr lang="fr-BE" sz="2300" dirty="0"/>
          </a:p>
          <a:p>
            <a:r>
              <a:rPr lang="de-DE" sz="2300" dirty="0"/>
              <a:t>Formulare ACEG10bis, auf denen der Ort vermerkt ist, zu dem die USB-Sticks und die Unterlagen Ihres Vorstandes nach der Wahl zu bringen sind</a:t>
            </a:r>
          </a:p>
          <a:p>
            <a:endParaRPr lang="fr-BE" sz="2300" dirty="0"/>
          </a:p>
          <a:p>
            <a:r>
              <a:rPr lang="de-DE" sz="2300" dirty="0"/>
              <a:t>Exemplare der Kontrolllisten und von der Gemeindeverwaltung übermittelte Aufstellungen der Änderungen</a:t>
            </a:r>
          </a:p>
        </p:txBody>
      </p:sp>
      <p:sp>
        <p:nvSpPr>
          <p:cNvPr id="3" name="Espace réservé du numéro de diapositive 2"/>
          <p:cNvSpPr>
            <a:spLocks noGrp="1"/>
          </p:cNvSpPr>
          <p:nvPr>
            <p:ph type="sldNum" sz="quarter" idx="12"/>
          </p:nvPr>
        </p:nvSpPr>
        <p:spPr/>
        <p:txBody>
          <a:bodyPr/>
          <a:lstStyle/>
          <a:p>
            <a:fld id="{2F7BF293-AAF6-49FC-B1CF-E9CB23417874}" type="slidenum">
              <a:rPr lang="fr-BE" smtClean="0"/>
              <a:t>9</a:t>
            </a:fld>
            <a:endParaRPr lang="fr-BE"/>
          </a:p>
        </p:txBody>
      </p:sp>
    </p:spTree>
    <p:extLst>
      <p:ext uri="{BB962C8B-B14F-4D97-AF65-F5344CB8AC3E}">
        <p14:creationId xmlns:p14="http://schemas.microsoft.com/office/powerpoint/2010/main" val="3216426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3732</Words>
  <Application>Microsoft Office PowerPoint</Application>
  <PresentationFormat>Grand écran</PresentationFormat>
  <Paragraphs>538</Paragraphs>
  <Slides>46</Slides>
  <Notes>46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46</vt:i4>
      </vt:variant>
    </vt:vector>
  </HeadingPairs>
  <TitlesOfParts>
    <vt:vector size="53" baseType="lpstr">
      <vt:lpstr>Arial</vt:lpstr>
      <vt:lpstr>Calibri</vt:lpstr>
      <vt:lpstr>Calibri Light</vt:lpstr>
      <vt:lpstr>Courier New</vt:lpstr>
      <vt:lpstr>Times New Roman</vt:lpstr>
      <vt:lpstr>Wingdings</vt:lpstr>
      <vt:lpstr>Office Theme</vt:lpstr>
      <vt:lpstr>Présentation PowerPoint</vt:lpstr>
      <vt:lpstr>Inhalt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2024-05-17T08:54:00Z</dcterms:created>
  <dcterms:modified xsi:type="dcterms:W3CDTF">2024-05-17T08:59:02Z</dcterms:modified>
</cp:coreProperties>
</file>