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1" r:id="rId2"/>
  </p:sldMasterIdLst>
  <p:notesMasterIdLst>
    <p:notesMasterId r:id="rId91"/>
  </p:notesMasterIdLst>
  <p:sldIdLst>
    <p:sldId id="256" r:id="rId3"/>
    <p:sldId id="259" r:id="rId4"/>
    <p:sldId id="474" r:id="rId5"/>
    <p:sldId id="272" r:id="rId6"/>
    <p:sldId id="343" r:id="rId7"/>
    <p:sldId id="344" r:id="rId8"/>
    <p:sldId id="475" r:id="rId9"/>
    <p:sldId id="346" r:id="rId10"/>
    <p:sldId id="405" r:id="rId11"/>
    <p:sldId id="348" r:id="rId12"/>
    <p:sldId id="349" r:id="rId13"/>
    <p:sldId id="351" r:id="rId14"/>
    <p:sldId id="354" r:id="rId15"/>
    <p:sldId id="356" r:id="rId16"/>
    <p:sldId id="432" r:id="rId17"/>
    <p:sldId id="472" r:id="rId18"/>
    <p:sldId id="478" r:id="rId19"/>
    <p:sldId id="363" r:id="rId20"/>
    <p:sldId id="479" r:id="rId21"/>
    <p:sldId id="365" r:id="rId22"/>
    <p:sldId id="480" r:id="rId23"/>
    <p:sldId id="367" r:id="rId24"/>
    <p:sldId id="397" r:id="rId25"/>
    <p:sldId id="383" r:id="rId26"/>
    <p:sldId id="369" r:id="rId27"/>
    <p:sldId id="368" r:id="rId28"/>
    <p:sldId id="370" r:id="rId29"/>
    <p:sldId id="481" r:id="rId30"/>
    <p:sldId id="495" r:id="rId31"/>
    <p:sldId id="373" r:id="rId32"/>
    <p:sldId id="376" r:id="rId33"/>
    <p:sldId id="380" r:id="rId34"/>
    <p:sldId id="374" r:id="rId35"/>
    <p:sldId id="375" r:id="rId36"/>
    <p:sldId id="385" r:id="rId37"/>
    <p:sldId id="389" r:id="rId38"/>
    <p:sldId id="394" r:id="rId39"/>
    <p:sldId id="395" r:id="rId40"/>
    <p:sldId id="396" r:id="rId41"/>
    <p:sldId id="482" r:id="rId42"/>
    <p:sldId id="398" r:id="rId43"/>
    <p:sldId id="399" r:id="rId44"/>
    <p:sldId id="483" r:id="rId45"/>
    <p:sldId id="402" r:id="rId46"/>
    <p:sldId id="484" r:id="rId47"/>
    <p:sldId id="485" r:id="rId48"/>
    <p:sldId id="410" r:id="rId49"/>
    <p:sldId id="412" r:id="rId50"/>
    <p:sldId id="486" r:id="rId51"/>
    <p:sldId id="494" r:id="rId52"/>
    <p:sldId id="499" r:id="rId53"/>
    <p:sldId id="505" r:id="rId54"/>
    <p:sldId id="419" r:id="rId55"/>
    <p:sldId id="487" r:id="rId56"/>
    <p:sldId id="421" r:id="rId57"/>
    <p:sldId id="423" r:id="rId58"/>
    <p:sldId id="500" r:id="rId59"/>
    <p:sldId id="506" r:id="rId60"/>
    <p:sldId id="424" r:id="rId61"/>
    <p:sldId id="426" r:id="rId62"/>
    <p:sldId id="427" r:id="rId63"/>
    <p:sldId id="429" r:id="rId64"/>
    <p:sldId id="430" r:id="rId65"/>
    <p:sldId id="434" r:id="rId66"/>
    <p:sldId id="435" r:id="rId67"/>
    <p:sldId id="436" r:id="rId68"/>
    <p:sldId id="437" r:id="rId69"/>
    <p:sldId id="488" r:id="rId70"/>
    <p:sldId id="440" r:id="rId71"/>
    <p:sldId id="449" r:id="rId72"/>
    <p:sldId id="451" r:id="rId73"/>
    <p:sldId id="453" r:id="rId74"/>
    <p:sldId id="452" r:id="rId75"/>
    <p:sldId id="450" r:id="rId76"/>
    <p:sldId id="454" r:id="rId77"/>
    <p:sldId id="456" r:id="rId78"/>
    <p:sldId id="458" r:id="rId79"/>
    <p:sldId id="459" r:id="rId80"/>
    <p:sldId id="460" r:id="rId81"/>
    <p:sldId id="461" r:id="rId82"/>
    <p:sldId id="462" r:id="rId83"/>
    <p:sldId id="463" r:id="rId84"/>
    <p:sldId id="455" r:id="rId85"/>
    <p:sldId id="491" r:id="rId86"/>
    <p:sldId id="465" r:id="rId87"/>
    <p:sldId id="492" r:id="rId88"/>
    <p:sldId id="490" r:id="rId89"/>
    <p:sldId id="267" r:id="rId90"/>
  </p:sldIdLst>
  <p:sldSz cx="9906000" cy="6858000" type="A4"/>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D6D6D6"/>
    <a:srgbClr val="EBEBEB"/>
    <a:srgbClr val="009193"/>
    <a:srgbClr val="00AFDB"/>
    <a:srgbClr val="0B58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7B63DA-7415-4774-B9C3-AB82DB4279F9}" v="1" dt="2024-05-21T09:41:23.7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56" autoAdjust="0"/>
    <p:restoredTop sz="80136" autoAdjust="0"/>
  </p:normalViewPr>
  <p:slideViewPr>
    <p:cSldViewPr snapToGrid="0" snapToObjects="1">
      <p:cViewPr varScale="1">
        <p:scale>
          <a:sx n="76" d="100"/>
          <a:sy n="76" d="100"/>
        </p:scale>
        <p:origin x="1775" y="73"/>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100" d="100"/>
          <a:sy n="100" d="100"/>
        </p:scale>
        <p:origin x="1392" y="160"/>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bleStyles" Target="tableStyle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9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microsoft.com/office/2015/10/relationships/revisionInfo" Target="revisionInfo.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bine Bronchart" userId="d40a7a6b-c520-4125-95b3-dbbbf57cd44b" providerId="ADAL" clId="{4C7B63DA-7415-4774-B9C3-AB82DB4279F9}"/>
    <pc:docChg chg="custSel modSld">
      <pc:chgData name="Sabine Bronchart" userId="d40a7a6b-c520-4125-95b3-dbbbf57cd44b" providerId="ADAL" clId="{4C7B63DA-7415-4774-B9C3-AB82DB4279F9}" dt="2024-05-21T09:44:07.742" v="115" actId="20577"/>
      <pc:docMkLst>
        <pc:docMk/>
      </pc:docMkLst>
      <pc:sldChg chg="modSp mod">
        <pc:chgData name="Sabine Bronchart" userId="d40a7a6b-c520-4125-95b3-dbbbf57cd44b" providerId="ADAL" clId="{4C7B63DA-7415-4774-B9C3-AB82DB4279F9}" dt="2024-05-21T09:38:11.216" v="3" actId="20577"/>
        <pc:sldMkLst>
          <pc:docMk/>
          <pc:sldMk cId="2128096799" sldId="272"/>
        </pc:sldMkLst>
        <pc:spChg chg="mod">
          <ac:chgData name="Sabine Bronchart" userId="d40a7a6b-c520-4125-95b3-dbbbf57cd44b" providerId="ADAL" clId="{4C7B63DA-7415-4774-B9C3-AB82DB4279F9}" dt="2024-05-21T09:38:11.216" v="3" actId="20577"/>
          <ac:spMkLst>
            <pc:docMk/>
            <pc:sldMk cId="2128096799" sldId="272"/>
            <ac:spMk id="3" creationId="{00000000-0000-0000-0000-000000000000}"/>
          </ac:spMkLst>
        </pc:spChg>
      </pc:sldChg>
      <pc:sldChg chg="addSp modSp mod modNotesTx">
        <pc:chgData name="Sabine Bronchart" userId="d40a7a6b-c520-4125-95b3-dbbbf57cd44b" providerId="ADAL" clId="{4C7B63DA-7415-4774-B9C3-AB82DB4279F9}" dt="2024-05-21T09:41:57.919" v="32" actId="20577"/>
        <pc:sldMkLst>
          <pc:docMk/>
          <pc:sldMk cId="3139158234" sldId="429"/>
        </pc:sldMkLst>
        <pc:spChg chg="add mod">
          <ac:chgData name="Sabine Bronchart" userId="d40a7a6b-c520-4125-95b3-dbbbf57cd44b" providerId="ADAL" clId="{4C7B63DA-7415-4774-B9C3-AB82DB4279F9}" dt="2024-05-21T09:41:57.919" v="32" actId="20577"/>
          <ac:spMkLst>
            <pc:docMk/>
            <pc:sldMk cId="3139158234" sldId="429"/>
            <ac:spMk id="5" creationId="{7D7F2D3D-B9A6-8E55-80C6-128A9A35015C}"/>
          </ac:spMkLst>
        </pc:spChg>
      </pc:sldChg>
      <pc:sldChg chg="modSp mod modNotesTx">
        <pc:chgData name="Sabine Bronchart" userId="d40a7a6b-c520-4125-95b3-dbbbf57cd44b" providerId="ADAL" clId="{4C7B63DA-7415-4774-B9C3-AB82DB4279F9}" dt="2024-05-21T09:44:07.742" v="115" actId="20577"/>
        <pc:sldMkLst>
          <pc:docMk/>
          <pc:sldMk cId="3173578631" sldId="494"/>
        </pc:sldMkLst>
        <pc:spChg chg="mod">
          <ac:chgData name="Sabine Bronchart" userId="d40a7a6b-c520-4125-95b3-dbbbf57cd44b" providerId="ADAL" clId="{4C7B63DA-7415-4774-B9C3-AB82DB4279F9}" dt="2024-05-21T09:44:07.742" v="115" actId="20577"/>
          <ac:spMkLst>
            <pc:docMk/>
            <pc:sldMk cId="3173578631" sldId="494"/>
            <ac:spMk id="3" creationId="{C9DE3CAF-D3A5-9B45-92FE-87066DFA9DE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D4B271B-5B2F-9E4D-AB6E-C4A3927C4203}" type="datetimeFigureOut">
              <a:rPr lang="en-US" smtClean="0"/>
              <a:t>5/21/2024</a:t>
            </a:fld>
            <a:endParaRPr lang="en-US"/>
          </a:p>
        </p:txBody>
      </p:sp>
      <p:sp>
        <p:nvSpPr>
          <p:cNvPr id="4" name="Slide Image Placeholder 3"/>
          <p:cNvSpPr>
            <a:spLocks noGrp="1" noRot="1" noChangeAspect="1"/>
          </p:cNvSpPr>
          <p:nvPr>
            <p:ph type="sldImg" idx="2"/>
          </p:nvPr>
        </p:nvSpPr>
        <p:spPr>
          <a:xfrm>
            <a:off x="1239838" y="1162050"/>
            <a:ext cx="453072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5321C52-1253-854F-8619-08E37262CC93}" type="slidenum">
              <a:rPr lang="en-US" smtClean="0"/>
              <a:t>‹nr.›</a:t>
            </a:fld>
            <a:endParaRPr lang="en-US"/>
          </a:p>
        </p:txBody>
      </p:sp>
    </p:spTree>
    <p:extLst>
      <p:ext uri="{BB962C8B-B14F-4D97-AF65-F5344CB8AC3E}">
        <p14:creationId xmlns:p14="http://schemas.microsoft.com/office/powerpoint/2010/main" val="2460979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a:t>
            </a:fld>
            <a:endParaRPr lang="en-US"/>
          </a:p>
        </p:txBody>
      </p:sp>
    </p:spTree>
    <p:extLst>
      <p:ext uri="{BB962C8B-B14F-4D97-AF65-F5344CB8AC3E}">
        <p14:creationId xmlns:p14="http://schemas.microsoft.com/office/powerpoint/2010/main" val="2903977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noProof="0" dirty="0"/>
              <a:t>Die lehre Umschläge sind sehr wichtig.</a:t>
            </a:r>
          </a:p>
          <a:p>
            <a:endParaRPr lang="de-DE" noProof="0" dirty="0"/>
          </a:p>
          <a:p>
            <a:r>
              <a:rPr lang="de-DE" noProof="0" dirty="0"/>
              <a:t>Nach Schließung der Wahlen müssen die folgenden Unterlagen (getrennt voneinander) versiegelt und unterzeichnet in Umschläge aufbewahrt werden:</a:t>
            </a:r>
          </a:p>
          <a:p>
            <a:pPr marL="171450" indent="-171450">
              <a:buFont typeface="Arial" panose="020B0604020202020204" pitchFamily="34" charset="0"/>
              <a:buChar char="•"/>
            </a:pPr>
            <a:r>
              <a:rPr lang="de-DE" noProof="0" dirty="0"/>
              <a:t>Die Stimmzettel aus der Urne;</a:t>
            </a:r>
          </a:p>
          <a:p>
            <a:pPr marL="171450" indent="-171450">
              <a:buFont typeface="Arial" panose="020B0604020202020204" pitchFamily="34" charset="0"/>
              <a:buChar char="•"/>
            </a:pPr>
            <a:r>
              <a:rPr lang="de-DE" noProof="0" dirty="0"/>
              <a:t>Zwei USB-Sticks;</a:t>
            </a:r>
          </a:p>
          <a:p>
            <a:pPr marL="171450" indent="-171450">
              <a:buFont typeface="Arial" panose="020B0604020202020204" pitchFamily="34" charset="0"/>
              <a:buChar char="•"/>
            </a:pPr>
            <a:r>
              <a:rPr lang="de-DE" noProof="0" dirty="0"/>
              <a:t>Unterzeichnete Bericht über die Kernzahlen des Wahlbüros; </a:t>
            </a:r>
          </a:p>
          <a:p>
            <a:pPr marL="0" indent="0">
              <a:buFont typeface="Arial" panose="020B0604020202020204" pitchFamily="34" charset="0"/>
              <a:buNone/>
            </a:pPr>
            <a:r>
              <a:rPr lang="de-DE" dirty="0"/>
              <a:t>und</a:t>
            </a:r>
          </a:p>
          <a:p>
            <a:pPr marL="171450" indent="-171450">
              <a:buFont typeface="Arial" panose="020B0604020202020204" pitchFamily="34" charset="0"/>
              <a:buChar char="•"/>
            </a:pPr>
            <a:r>
              <a:rPr lang="de-DE" dirty="0"/>
              <a:t>alle übrigen vorgegebenen Unterlagen, Formulare und Dokumenten, wie z.B. die Wählerlisten, Liste der Mitglieder des Wahlvorstands zwecks Zahlung der Anwesenheitsgelder, Vollmacht, usw.</a:t>
            </a:r>
          </a:p>
          <a:p>
            <a:endParaRPr lang="de-DE"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10</a:t>
            </a:fld>
            <a:endParaRPr lang="en-US"/>
          </a:p>
        </p:txBody>
      </p:sp>
    </p:spTree>
    <p:extLst>
      <p:ext uri="{BB962C8B-B14F-4D97-AF65-F5344CB8AC3E}">
        <p14:creationId xmlns:p14="http://schemas.microsoft.com/office/powerpoint/2010/main" val="191804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noProof="0" dirty="0"/>
          </a:p>
          <a:p>
            <a:endParaRPr lang="de-DE" dirty="0"/>
          </a:p>
          <a:p>
            <a:r>
              <a:rPr lang="de-DE" noProof="0" dirty="0"/>
              <a:t>Die Aufstellung der Urne rechts neben dem Gerät des Vorsitzenden sorgt dafür dass die Kabel, die diese Geräte miteinander verbindet nicht quer über den Bildschirm läuft.</a:t>
            </a:r>
          </a:p>
        </p:txBody>
      </p:sp>
      <p:sp>
        <p:nvSpPr>
          <p:cNvPr id="4" name="Slide Number Placeholder 3"/>
          <p:cNvSpPr>
            <a:spLocks noGrp="1"/>
          </p:cNvSpPr>
          <p:nvPr>
            <p:ph type="sldNum" sz="quarter" idx="10"/>
          </p:nvPr>
        </p:nvSpPr>
        <p:spPr/>
        <p:txBody>
          <a:bodyPr/>
          <a:lstStyle/>
          <a:p>
            <a:fld id="{C5321C52-1253-854F-8619-08E37262CC93}" type="slidenum">
              <a:rPr lang="en-US" smtClean="0"/>
              <a:t>11</a:t>
            </a:fld>
            <a:endParaRPr lang="en-US"/>
          </a:p>
        </p:txBody>
      </p:sp>
    </p:spTree>
    <p:extLst>
      <p:ext uri="{BB962C8B-B14F-4D97-AF65-F5344CB8AC3E}">
        <p14:creationId xmlns:p14="http://schemas.microsoft.com/office/powerpoint/2010/main" val="189689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Ein auf fünf von die Wahlcomputer im Wahlbüro wird mit einem Handbarcode-Lesegerät ausgestattet. Mit diese Leseeinheit kann man optional die QR-Codierung auf dem Stimmzettel prüfen/kontrollieren.</a:t>
            </a:r>
          </a:p>
          <a:p>
            <a:endParaRPr lang="de-DE" noProof="0" dirty="0"/>
          </a:p>
          <a:p>
            <a:r>
              <a:rPr lang="de-DE" noProof="0" dirty="0"/>
              <a:t>Optional gibt es eine Bedienungseinheit für Sehbehinderten. Für 2018 nicht relevant soll im Koffer aufbewahrt bleiben. </a:t>
            </a:r>
          </a:p>
        </p:txBody>
      </p:sp>
      <p:sp>
        <p:nvSpPr>
          <p:cNvPr id="4" name="Slide Number Placeholder 3"/>
          <p:cNvSpPr>
            <a:spLocks noGrp="1"/>
          </p:cNvSpPr>
          <p:nvPr>
            <p:ph type="sldNum" sz="quarter" idx="10"/>
          </p:nvPr>
        </p:nvSpPr>
        <p:spPr/>
        <p:txBody>
          <a:bodyPr/>
          <a:lstStyle/>
          <a:p>
            <a:fld id="{C5321C52-1253-854F-8619-08E37262CC93}" type="slidenum">
              <a:rPr lang="en-US" smtClean="0"/>
              <a:t>12</a:t>
            </a:fld>
            <a:endParaRPr lang="en-US"/>
          </a:p>
        </p:txBody>
      </p:sp>
    </p:spTree>
    <p:extLst>
      <p:ext uri="{BB962C8B-B14F-4D97-AF65-F5344CB8AC3E}">
        <p14:creationId xmlns:p14="http://schemas.microsoft.com/office/powerpoint/2010/main" val="302033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13</a:t>
            </a:fld>
            <a:endParaRPr lang="en-US"/>
          </a:p>
        </p:txBody>
      </p:sp>
    </p:spTree>
    <p:extLst>
      <p:ext uri="{BB962C8B-B14F-4D97-AF65-F5344CB8AC3E}">
        <p14:creationId xmlns:p14="http://schemas.microsoft.com/office/powerpoint/2010/main" val="765450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noProof="0" dirty="0"/>
              <a:t>Im Wahllokal ist die Deckel auf die Urne montiert. In die Deckel ist eine Scanner-Einheit und automatische Klappe integriert und soll auch mit dem Gerät des Vorsitzenden verbunden werden.</a:t>
            </a:r>
          </a:p>
          <a:p>
            <a:endParaRPr lang="de-DE" noProof="0" dirty="0"/>
          </a:p>
          <a:p>
            <a:r>
              <a:rPr lang="de-DE" noProof="0" dirty="0"/>
              <a:t>Die 2 USB-Sticks befinden sich in einem versiegelten Umschlag und werden bei der Initialisierung hinter der elektronischen Urne eingesteckt.</a:t>
            </a:r>
          </a:p>
        </p:txBody>
      </p:sp>
      <p:sp>
        <p:nvSpPr>
          <p:cNvPr id="4" name="Slide Number Placeholder 3"/>
          <p:cNvSpPr>
            <a:spLocks noGrp="1"/>
          </p:cNvSpPr>
          <p:nvPr>
            <p:ph type="sldNum" sz="quarter" idx="10"/>
          </p:nvPr>
        </p:nvSpPr>
        <p:spPr/>
        <p:txBody>
          <a:bodyPr/>
          <a:lstStyle/>
          <a:p>
            <a:fld id="{C5321C52-1253-854F-8619-08E37262CC93}" type="slidenum">
              <a:rPr lang="en-US" smtClean="0"/>
              <a:t>14</a:t>
            </a:fld>
            <a:endParaRPr lang="en-US"/>
          </a:p>
        </p:txBody>
      </p:sp>
    </p:spTree>
    <p:extLst>
      <p:ext uri="{BB962C8B-B14F-4D97-AF65-F5344CB8AC3E}">
        <p14:creationId xmlns:p14="http://schemas.microsoft.com/office/powerpoint/2010/main" val="1022356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noProof="0" dirty="0"/>
          </a:p>
          <a:p>
            <a:r>
              <a:rPr lang="de-DE" noProof="0" dirty="0"/>
              <a:t>Links: Wahlcomputer A4-517BE</a:t>
            </a:r>
          </a:p>
          <a:p>
            <a:r>
              <a:rPr lang="de-DE" noProof="0" dirty="0"/>
              <a:t>Rechts: Gerät des Vorsitzenden VIU-805BE</a:t>
            </a:r>
          </a:p>
        </p:txBody>
      </p:sp>
      <p:sp>
        <p:nvSpPr>
          <p:cNvPr id="4" name="Slide Number Placeholder 3"/>
          <p:cNvSpPr>
            <a:spLocks noGrp="1"/>
          </p:cNvSpPr>
          <p:nvPr>
            <p:ph type="sldNum" sz="quarter" idx="10"/>
          </p:nvPr>
        </p:nvSpPr>
        <p:spPr/>
        <p:txBody>
          <a:bodyPr/>
          <a:lstStyle/>
          <a:p>
            <a:fld id="{C5321C52-1253-854F-8619-08E37262CC93}" type="slidenum">
              <a:rPr lang="en-US" smtClean="0"/>
              <a:t>15</a:t>
            </a:fld>
            <a:endParaRPr lang="en-US"/>
          </a:p>
        </p:txBody>
      </p:sp>
    </p:spTree>
    <p:extLst>
      <p:ext uri="{BB962C8B-B14F-4D97-AF65-F5344CB8AC3E}">
        <p14:creationId xmlns:p14="http://schemas.microsoft.com/office/powerpoint/2010/main" val="696162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1" noProof="0" dirty="0"/>
              <a:t>Achtung: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noProof="0" dirty="0"/>
              <a:t>Bitten achten Sie darauf dass jede Wahlcomputer mit eine frische / neue thermische Papierrolle ausgestattet ist.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noProof="0" dirty="0"/>
              <a:t>Bitte entfernen Sie die Papierrollen, die mit dem Gerät mitgeliefert wurden oder von einem früheren Einsatz hinterlassen wurden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noProof="0" dirty="0"/>
              <a:t>Bitte arbeiten Sie nur mit neuen und kompletten Papierrollen die separat nachgeliefert sind.</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noProof="0" dirty="0"/>
              <a:t>Jedes Wahlbüro verfügt über durchschnittlich 3 Ersatzrollen</a:t>
            </a:r>
          </a:p>
        </p:txBody>
      </p:sp>
      <p:sp>
        <p:nvSpPr>
          <p:cNvPr id="4" name="Slide Number Placeholder 3"/>
          <p:cNvSpPr>
            <a:spLocks noGrp="1"/>
          </p:cNvSpPr>
          <p:nvPr>
            <p:ph type="sldNum" sz="quarter" idx="10"/>
          </p:nvPr>
        </p:nvSpPr>
        <p:spPr/>
        <p:txBody>
          <a:bodyPr/>
          <a:lstStyle/>
          <a:p>
            <a:fld id="{C5321C52-1253-854F-8619-08E37262CC93}" type="slidenum">
              <a:rPr lang="en-US" smtClean="0"/>
              <a:t>16</a:t>
            </a:fld>
            <a:endParaRPr lang="en-US"/>
          </a:p>
        </p:txBody>
      </p:sp>
    </p:spTree>
    <p:extLst>
      <p:ext uri="{BB962C8B-B14F-4D97-AF65-F5344CB8AC3E}">
        <p14:creationId xmlns:p14="http://schemas.microsoft.com/office/powerpoint/2010/main" val="1213641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t>17</a:t>
            </a:fld>
            <a:endParaRPr lang="en-US"/>
          </a:p>
        </p:txBody>
      </p:sp>
    </p:spTree>
    <p:extLst>
      <p:ext uri="{BB962C8B-B14F-4D97-AF65-F5344CB8AC3E}">
        <p14:creationId xmlns:p14="http://schemas.microsoft.com/office/powerpoint/2010/main" val="1332304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18</a:t>
            </a:fld>
            <a:endParaRPr lang="en-US"/>
          </a:p>
        </p:txBody>
      </p:sp>
    </p:spTree>
    <p:extLst>
      <p:ext uri="{BB962C8B-B14F-4D97-AF65-F5344CB8AC3E}">
        <p14:creationId xmlns:p14="http://schemas.microsoft.com/office/powerpoint/2010/main" val="2688359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BITTE: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ACHTEN SIE DARAUF DASS DIE VERSIEGELUNG DER UMSCHLAGEN UNVERZÄRT SIND. BITTE NICHT FORTFAHREN WENN EIN UMSCHLAG VERZÄRT IST UND MELDEN SIE DAS BEIM HAUPTBÜRO.</a:t>
            </a: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19</a:t>
            </a:fld>
            <a:endParaRPr lang="en-US"/>
          </a:p>
        </p:txBody>
      </p:sp>
    </p:spTree>
    <p:extLst>
      <p:ext uri="{BB962C8B-B14F-4D97-AF65-F5344CB8AC3E}">
        <p14:creationId xmlns:p14="http://schemas.microsoft.com/office/powerpoint/2010/main" val="47619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t>2</a:t>
            </a:fld>
            <a:endParaRPr lang="en-US"/>
          </a:p>
        </p:txBody>
      </p:sp>
    </p:spTree>
    <p:extLst>
      <p:ext uri="{BB962C8B-B14F-4D97-AF65-F5344CB8AC3E}">
        <p14:creationId xmlns:p14="http://schemas.microsoft.com/office/powerpoint/2010/main" val="4080139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Bitte weisen Sie auf die wichtigsten Punkte hin: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noProof="0" dirty="0"/>
              <a:t>Name des Wahlbüros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noProof="0" dirty="0"/>
              <a:t>Kennwort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noProof="0" dirty="0"/>
              <a:t>Alarmdeaktivierungskode (PIN) zur Behebung/Deaktivierung des Alarms falls der Wahlcomputer blockiert</a:t>
            </a:r>
          </a:p>
        </p:txBody>
      </p:sp>
      <p:sp>
        <p:nvSpPr>
          <p:cNvPr id="4" name="Slide Number Placeholder 3"/>
          <p:cNvSpPr>
            <a:spLocks noGrp="1"/>
          </p:cNvSpPr>
          <p:nvPr>
            <p:ph type="sldNum" sz="quarter" idx="10"/>
          </p:nvPr>
        </p:nvSpPr>
        <p:spPr/>
        <p:txBody>
          <a:bodyPr/>
          <a:lstStyle/>
          <a:p>
            <a:fld id="{C5321C52-1253-854F-8619-08E37262CC93}" type="slidenum">
              <a:rPr lang="en-US" smtClean="0"/>
              <a:t>20</a:t>
            </a:fld>
            <a:endParaRPr lang="en-US"/>
          </a:p>
        </p:txBody>
      </p:sp>
    </p:spTree>
    <p:extLst>
      <p:ext uri="{BB962C8B-B14F-4D97-AF65-F5344CB8AC3E}">
        <p14:creationId xmlns:p14="http://schemas.microsoft.com/office/powerpoint/2010/main" val="3485889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21</a:t>
            </a:fld>
            <a:endParaRPr lang="en-US"/>
          </a:p>
        </p:txBody>
      </p:sp>
    </p:spTree>
    <p:extLst>
      <p:ext uri="{BB962C8B-B14F-4D97-AF65-F5344CB8AC3E}">
        <p14:creationId xmlns:p14="http://schemas.microsoft.com/office/powerpoint/2010/main" val="271541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noProof="0" dirty="0"/>
              <a:t>BITTE: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noProof="0" dirty="0"/>
              <a:t>VERGESSEN SIE NICHT DIE VORSTÄNDE ZU BEAUFTRAGEN VOR ÖFFNUNG DER WAHL ZU ÜBERPRÜFEN OB DIE URNE LEER IST UND DIE DECKEL DER URNE ZU VERSIEGELEN MIT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noProof="0" dirty="0"/>
              <a:t>FARBE?????? DRAHTVERSIEGLUNG</a:t>
            </a:r>
          </a:p>
        </p:txBody>
      </p:sp>
      <p:sp>
        <p:nvSpPr>
          <p:cNvPr id="4" name="Slide Number Placeholder 3"/>
          <p:cNvSpPr>
            <a:spLocks noGrp="1"/>
          </p:cNvSpPr>
          <p:nvPr>
            <p:ph type="sldNum" sz="quarter" idx="10"/>
          </p:nvPr>
        </p:nvSpPr>
        <p:spPr/>
        <p:txBody>
          <a:bodyPr/>
          <a:lstStyle/>
          <a:p>
            <a:fld id="{C5321C52-1253-854F-8619-08E37262CC93}" type="slidenum">
              <a:rPr lang="en-US" smtClean="0"/>
              <a:t>22</a:t>
            </a:fld>
            <a:endParaRPr lang="en-US"/>
          </a:p>
        </p:txBody>
      </p:sp>
    </p:spTree>
    <p:extLst>
      <p:ext uri="{BB962C8B-B14F-4D97-AF65-F5344CB8AC3E}">
        <p14:creationId xmlns:p14="http://schemas.microsoft.com/office/powerpoint/2010/main" val="19348235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23</a:t>
            </a:fld>
            <a:endParaRPr lang="en-US"/>
          </a:p>
        </p:txBody>
      </p:sp>
    </p:spTree>
    <p:extLst>
      <p:ext uri="{BB962C8B-B14F-4D97-AF65-F5344CB8AC3E}">
        <p14:creationId xmlns:p14="http://schemas.microsoft.com/office/powerpoint/2010/main" val="3390106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noProof="0" dirty="0"/>
              <a:t>BITTE: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noProof="0" dirty="0"/>
              <a:t>ACHTEN SIE DARAUF DAS FORMULAR MIT DER NAME DES WAHLBÜROS UND KENNWORT WIEDER ZURÜCK IN DEM UMSCHLAG EINZUFÜGEN UND ES AUSSER SICHT DES PUBLIKUMS ZU BEWAHREN.</a:t>
            </a:r>
          </a:p>
        </p:txBody>
      </p:sp>
      <p:sp>
        <p:nvSpPr>
          <p:cNvPr id="4" name="Slide Number Placeholder 3"/>
          <p:cNvSpPr>
            <a:spLocks noGrp="1"/>
          </p:cNvSpPr>
          <p:nvPr>
            <p:ph type="sldNum" sz="quarter" idx="10"/>
          </p:nvPr>
        </p:nvSpPr>
        <p:spPr/>
        <p:txBody>
          <a:bodyPr/>
          <a:lstStyle/>
          <a:p>
            <a:fld id="{C5321C52-1253-854F-8619-08E37262CC93}" type="slidenum">
              <a:rPr lang="en-US" smtClean="0"/>
              <a:t>24</a:t>
            </a:fld>
            <a:endParaRPr lang="en-US"/>
          </a:p>
        </p:txBody>
      </p:sp>
    </p:spTree>
    <p:extLst>
      <p:ext uri="{BB962C8B-B14F-4D97-AF65-F5344CB8AC3E}">
        <p14:creationId xmlns:p14="http://schemas.microsoft.com/office/powerpoint/2010/main" val="2199289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25</a:t>
            </a:fld>
            <a:endParaRPr lang="en-US"/>
          </a:p>
        </p:txBody>
      </p:sp>
    </p:spTree>
    <p:extLst>
      <p:ext uri="{BB962C8B-B14F-4D97-AF65-F5344CB8AC3E}">
        <p14:creationId xmlns:p14="http://schemas.microsoft.com/office/powerpoint/2010/main" val="411625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321C52-1253-854F-8619-08E37262CC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3479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27</a:t>
            </a:fld>
            <a:endParaRPr lang="en-US"/>
          </a:p>
        </p:txBody>
      </p:sp>
    </p:spTree>
    <p:extLst>
      <p:ext uri="{BB962C8B-B14F-4D97-AF65-F5344CB8AC3E}">
        <p14:creationId xmlns:p14="http://schemas.microsoft.com/office/powerpoint/2010/main" val="889224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28</a:t>
            </a:fld>
            <a:endParaRPr lang="en-US"/>
          </a:p>
        </p:txBody>
      </p:sp>
    </p:spTree>
    <p:extLst>
      <p:ext uri="{BB962C8B-B14F-4D97-AF65-F5344CB8AC3E}">
        <p14:creationId xmlns:p14="http://schemas.microsoft.com/office/powerpoint/2010/main" val="13407955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30</a:t>
            </a:fld>
            <a:endParaRPr lang="en-US"/>
          </a:p>
        </p:txBody>
      </p:sp>
    </p:spTree>
    <p:extLst>
      <p:ext uri="{BB962C8B-B14F-4D97-AF65-F5344CB8AC3E}">
        <p14:creationId xmlns:p14="http://schemas.microsoft.com/office/powerpoint/2010/main" val="2961402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t>3</a:t>
            </a:fld>
            <a:endParaRPr lang="en-US"/>
          </a:p>
        </p:txBody>
      </p:sp>
    </p:spTree>
    <p:extLst>
      <p:ext uri="{BB962C8B-B14F-4D97-AF65-F5344CB8AC3E}">
        <p14:creationId xmlns:p14="http://schemas.microsoft.com/office/powerpoint/2010/main" val="460111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31</a:t>
            </a:fld>
            <a:endParaRPr lang="en-US"/>
          </a:p>
        </p:txBody>
      </p:sp>
    </p:spTree>
    <p:extLst>
      <p:ext uri="{BB962C8B-B14F-4D97-AF65-F5344CB8AC3E}">
        <p14:creationId xmlns:p14="http://schemas.microsoft.com/office/powerpoint/2010/main" val="17067369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32</a:t>
            </a:fld>
            <a:endParaRPr lang="en-US"/>
          </a:p>
        </p:txBody>
      </p:sp>
    </p:spTree>
    <p:extLst>
      <p:ext uri="{BB962C8B-B14F-4D97-AF65-F5344CB8AC3E}">
        <p14:creationId xmlns:p14="http://schemas.microsoft.com/office/powerpoint/2010/main" val="4387840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TIPP:</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1" noProof="0" dirty="0"/>
              <a:t>BITTE FOLGEN SIE EINE FESTE REIHENFOLGE, ZB. VON GANZ LINKS BIS RECHTS. AUF DIESE WEISSE WIRD KEIN GERÄT ÜBERSEHEN. </a:t>
            </a:r>
          </a:p>
        </p:txBody>
      </p:sp>
      <p:sp>
        <p:nvSpPr>
          <p:cNvPr id="4" name="Slide Number Placeholder 3"/>
          <p:cNvSpPr>
            <a:spLocks noGrp="1"/>
          </p:cNvSpPr>
          <p:nvPr>
            <p:ph type="sldNum" sz="quarter" idx="10"/>
          </p:nvPr>
        </p:nvSpPr>
        <p:spPr/>
        <p:txBody>
          <a:bodyPr/>
          <a:lstStyle/>
          <a:p>
            <a:fld id="{C5321C52-1253-854F-8619-08E37262CC93}" type="slidenum">
              <a:rPr lang="en-US" smtClean="0"/>
              <a:t>33</a:t>
            </a:fld>
            <a:endParaRPr lang="en-US"/>
          </a:p>
        </p:txBody>
      </p:sp>
    </p:spTree>
    <p:extLst>
      <p:ext uri="{BB962C8B-B14F-4D97-AF65-F5344CB8AC3E}">
        <p14:creationId xmlns:p14="http://schemas.microsoft.com/office/powerpoint/2010/main" val="1843416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34</a:t>
            </a:fld>
            <a:endParaRPr lang="en-US"/>
          </a:p>
        </p:txBody>
      </p:sp>
    </p:spTree>
    <p:extLst>
      <p:ext uri="{BB962C8B-B14F-4D97-AF65-F5344CB8AC3E}">
        <p14:creationId xmlns:p14="http://schemas.microsoft.com/office/powerpoint/2010/main" val="21340884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35</a:t>
            </a:fld>
            <a:endParaRPr lang="en-US"/>
          </a:p>
        </p:txBody>
      </p:sp>
    </p:spTree>
    <p:extLst>
      <p:ext uri="{BB962C8B-B14F-4D97-AF65-F5344CB8AC3E}">
        <p14:creationId xmlns:p14="http://schemas.microsoft.com/office/powerpoint/2010/main" val="10857355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Wenn sich dieses Bild zeigt dann ist der Startvorgang gerade angefangen und dann können Sie ruhig die Schritte auf dem Schirm folgen.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36</a:t>
            </a:fld>
            <a:endParaRPr lang="en-US"/>
          </a:p>
        </p:txBody>
      </p:sp>
    </p:spTree>
    <p:extLst>
      <p:ext uri="{BB962C8B-B14F-4D97-AF65-F5344CB8AC3E}">
        <p14:creationId xmlns:p14="http://schemas.microsoft.com/office/powerpoint/2010/main" val="12464722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Zu einem gegebenen Zeitpunkt wird das System Sie bitten den USB-Stick zu entfernen und dann wird der Startvorgang fortfahren.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37</a:t>
            </a:fld>
            <a:endParaRPr lang="en-US"/>
          </a:p>
        </p:txBody>
      </p:sp>
    </p:spTree>
    <p:extLst>
      <p:ext uri="{BB962C8B-B14F-4D97-AF65-F5344CB8AC3E}">
        <p14:creationId xmlns:p14="http://schemas.microsoft.com/office/powerpoint/2010/main" val="2986871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Wenn das System überprüft hat, dass alle Komponenten ordnungsgemäß funktionieren, wird dieser Bildschirm angezeigt, kurz bevor das Wahlgerät bereit ist, dass der erste Wähler seine Stimme abgibt.</a:t>
            </a:r>
            <a:endParaRPr lang="nl-NL" sz="1800" b="1"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38</a:t>
            </a:fld>
            <a:endParaRPr lang="en-US"/>
          </a:p>
        </p:txBody>
      </p:sp>
    </p:spTree>
    <p:extLst>
      <p:ext uri="{BB962C8B-B14F-4D97-AF65-F5344CB8AC3E}">
        <p14:creationId xmlns:p14="http://schemas.microsoft.com/office/powerpoint/2010/main" val="34881685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Jetzt ist der Wahlcomputer fertig für die Stimmabgabe des ersten Wählers</a:t>
            </a:r>
          </a:p>
        </p:txBody>
      </p:sp>
      <p:sp>
        <p:nvSpPr>
          <p:cNvPr id="4" name="Slide Number Placeholder 3"/>
          <p:cNvSpPr>
            <a:spLocks noGrp="1"/>
          </p:cNvSpPr>
          <p:nvPr>
            <p:ph type="sldNum" sz="quarter" idx="10"/>
          </p:nvPr>
        </p:nvSpPr>
        <p:spPr/>
        <p:txBody>
          <a:bodyPr/>
          <a:lstStyle/>
          <a:p>
            <a:fld id="{C5321C52-1253-854F-8619-08E37262CC93}" type="slidenum">
              <a:rPr lang="en-US" smtClean="0"/>
              <a:t>39</a:t>
            </a:fld>
            <a:endParaRPr lang="en-US"/>
          </a:p>
        </p:txBody>
      </p:sp>
    </p:spTree>
    <p:extLst>
      <p:ext uri="{BB962C8B-B14F-4D97-AF65-F5344CB8AC3E}">
        <p14:creationId xmlns:p14="http://schemas.microsoft.com/office/powerpoint/2010/main" val="7740894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b="1" noProof="0" dirty="0"/>
              <a:t>TIPP:</a:t>
            </a:r>
            <a:endParaRPr lang="de-DE" sz="1600"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Wenn der erste Wahlcomputer ohne Probleme in Betrieb ist genommen, dann können Sie mit diesem USB-Stick von links bis rechts einer nach dem anderen fortfahren.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Wenn Sie Zeit gewinnen möchten, dann können Sie die zweite USB-Stick aus der Urne entfernen und es parallel zu der andere benützen, um die Wahlcomputer gleichzeitig in Betrieb zu nehmen.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40</a:t>
            </a:fld>
            <a:endParaRPr lang="en-US"/>
          </a:p>
        </p:txBody>
      </p:sp>
    </p:spTree>
    <p:extLst>
      <p:ext uri="{BB962C8B-B14F-4D97-AF65-F5344CB8AC3E}">
        <p14:creationId xmlns:p14="http://schemas.microsoft.com/office/powerpoint/2010/main" val="618072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a:p>
            <a:r>
              <a:rPr lang="de-DE" noProof="0" dirty="0"/>
              <a:t>Kommunenfusion:</a:t>
            </a:r>
          </a:p>
          <a:p>
            <a:endParaRPr lang="de-DE" noProof="0" dirty="0"/>
          </a:p>
          <a:p>
            <a:r>
              <a:rPr lang="de-DE" noProof="0" dirty="0" err="1"/>
              <a:t>Deinze</a:t>
            </a:r>
            <a:r>
              <a:rPr lang="de-DE" noProof="0" dirty="0"/>
              <a:t> (</a:t>
            </a:r>
            <a:r>
              <a:rPr lang="de-DE" noProof="0" dirty="0" err="1"/>
              <a:t>Nevele</a:t>
            </a:r>
            <a:r>
              <a:rPr lang="de-DE" noProof="0" dirty="0"/>
              <a:t> / </a:t>
            </a:r>
            <a:r>
              <a:rPr lang="de-DE" noProof="0" dirty="0" err="1"/>
              <a:t>Deinze</a:t>
            </a:r>
            <a:r>
              <a:rPr lang="de-DE" noProof="0" dirty="0"/>
              <a:t>)  deshalb wird </a:t>
            </a:r>
            <a:r>
              <a:rPr lang="de-DE" noProof="0" dirty="0" err="1"/>
              <a:t>Deinze</a:t>
            </a:r>
            <a:r>
              <a:rPr lang="de-DE" noProof="0" dirty="0"/>
              <a:t> zum ersten Mal SMMT Wahlsysteme einsetzen</a:t>
            </a:r>
          </a:p>
          <a:p>
            <a:r>
              <a:rPr lang="de-DE" noProof="0" dirty="0" err="1"/>
              <a:t>Oudsbergen</a:t>
            </a:r>
            <a:r>
              <a:rPr lang="de-DE" noProof="0" dirty="0"/>
              <a:t> (</a:t>
            </a:r>
            <a:r>
              <a:rPr lang="de-DE" noProof="0" dirty="0" err="1"/>
              <a:t>Meeuwen-Gruitrode</a:t>
            </a:r>
            <a:r>
              <a:rPr lang="de-DE" noProof="0" dirty="0"/>
              <a:t> / </a:t>
            </a:r>
            <a:r>
              <a:rPr lang="de-DE" noProof="0" dirty="0" err="1"/>
              <a:t>Opglabbeek</a:t>
            </a:r>
            <a:r>
              <a:rPr lang="de-DE" noProof="0" dirty="0"/>
              <a:t>) deshalb wird </a:t>
            </a:r>
            <a:r>
              <a:rPr lang="de-DE" noProof="0" dirty="0" err="1"/>
              <a:t>Meeuwen</a:t>
            </a:r>
            <a:r>
              <a:rPr lang="de-DE" noProof="0" dirty="0"/>
              <a:t> </a:t>
            </a:r>
            <a:r>
              <a:rPr lang="de-DE" noProof="0" dirty="0" err="1"/>
              <a:t>Gruitrode</a:t>
            </a:r>
            <a:r>
              <a:rPr lang="de-DE" noProof="0" dirty="0"/>
              <a:t> zum ersten Mal SMMT Wahlsysteme einsetzen</a:t>
            </a:r>
          </a:p>
          <a:p>
            <a:endParaRPr lang="nl-NL" noProof="0" dirty="0"/>
          </a:p>
          <a:p>
            <a:endParaRPr lang="nl-NL" noProof="0" dirty="0"/>
          </a:p>
          <a:p>
            <a:endParaRPr lang="nl-NL" noProof="0" dirty="0"/>
          </a:p>
          <a:p>
            <a:endParaRPr lang="nl-NL" noProof="0" dirty="0"/>
          </a:p>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4</a:t>
            </a:fld>
            <a:endParaRPr lang="en-US"/>
          </a:p>
        </p:txBody>
      </p:sp>
    </p:spTree>
    <p:extLst>
      <p:ext uri="{BB962C8B-B14F-4D97-AF65-F5344CB8AC3E}">
        <p14:creationId xmlns:p14="http://schemas.microsoft.com/office/powerpoint/2010/main" val="2693564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Falls alle Wahlcomputer in jede Wahlkabine in Betrieb genommen sind, dann kann das USB-Stick in die elektronische Wahlurne wieder eingeführt werden.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Das angebunden Gerät des Vorsitzenden wird dann in einige Schritte überprüfen ob die Wahl geöffnet werden kann.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41</a:t>
            </a:fld>
            <a:endParaRPr lang="en-US"/>
          </a:p>
        </p:txBody>
      </p:sp>
    </p:spTree>
    <p:extLst>
      <p:ext uri="{BB962C8B-B14F-4D97-AF65-F5344CB8AC3E}">
        <p14:creationId xmlns:p14="http://schemas.microsoft.com/office/powerpoint/2010/main" val="30259637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Nach dem letzten Schritt drücken Sie die Taste ‘Ende’, um die Wahl zu öffnen.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42</a:t>
            </a:fld>
            <a:endParaRPr lang="en-US"/>
          </a:p>
        </p:txBody>
      </p:sp>
    </p:spTree>
    <p:extLst>
      <p:ext uri="{BB962C8B-B14F-4D97-AF65-F5344CB8AC3E}">
        <p14:creationId xmlns:p14="http://schemas.microsoft.com/office/powerpoint/2010/main" val="8627440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43</a:t>
            </a:fld>
            <a:endParaRPr lang="en-US"/>
          </a:p>
        </p:txBody>
      </p:sp>
    </p:spTree>
    <p:extLst>
      <p:ext uri="{BB962C8B-B14F-4D97-AF65-F5344CB8AC3E}">
        <p14:creationId xmlns:p14="http://schemas.microsoft.com/office/powerpoint/2010/main" val="21363270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Bitte achten Sie nur auf die Taste ‘Wahlvorgang öffnen’. Die anderen Tasten sind nicht so wichtig und der Wahlvorstand soll nicht motiviert werden diese mehr Technische Menüs/Funktionen zu öffnen.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44</a:t>
            </a:fld>
            <a:endParaRPr lang="en-US"/>
          </a:p>
        </p:txBody>
      </p:sp>
    </p:spTree>
    <p:extLst>
      <p:ext uri="{BB962C8B-B14F-4D97-AF65-F5344CB8AC3E}">
        <p14:creationId xmlns:p14="http://schemas.microsoft.com/office/powerpoint/2010/main" val="3038179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Dann sind Sie beim letzten Schritt der Inbetriebnahme des Wahlbüros angelandet.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Grundsätzlich sind Sie jetzt fertig und können Sie noch einmal überprüfen ob: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noProof="0" dirty="0"/>
              <a:t>Die Wahlcomputer in die Wahlkabinen einsatzbereit sind: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noProof="0" dirty="0"/>
              <a:t>Sind die richtig richtig aufgestellt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noProof="0" dirty="0"/>
              <a:t>Zeigen alle Schirme die Mitteilung dass die Karte soll werden eingegeben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noProof="0" dirty="0"/>
              <a:t>Sind alle Klappen zugemacht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noProof="0" dirty="0"/>
              <a:t>Können alle Vorhänge zugemacht werden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noProof="0" dirty="0"/>
              <a:t>Die Alarmboxen alle an die Außenseite der Wahlkabine sichtlich erkennbar aufgehängt sind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noProof="0" dirty="0"/>
              <a:t>Die Wahllisten in die Wahlkabine hängen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noProof="0" dirty="0"/>
              <a:t>Ist die Urne richtig aufgestellt: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noProof="0" dirty="0"/>
              <a:t>Ist geprüft dass die Urne Leer ist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noProof="0" dirty="0"/>
              <a:t>Ist die Deckel mit die &lt;&lt;Farbe&gt;&gt; Versieglung geschlossen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noProof="0" dirty="0"/>
              <a:t>Ist die Klappe hinten auf die Urne zu gemacht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noProof="0" dirty="0"/>
              <a:t>Ist die elektronische Klappe der Urne zu und leuchtet den LED rot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noProof="0" dirty="0"/>
              <a:t>Sind die Kabel sicher am Tischbein fest gemacht und liegen keine Kabel auf dem Grund worüber man stolpern kann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noProof="0" dirty="0"/>
              <a:t>Ist das Gerät des Vorsitzenden einsatzbereit und zeigt den Schirm die Tasten ‚Karten aktivieren‘ und ‚Wahlvorgang schließen‘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noProof="0" dirty="0"/>
              <a:t>Liegt alles auf dem Vorstandstisch einsatzbereit: Wählerlisten, Schreibwaren, Stempel, Karten,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noProof="0" dirty="0"/>
              <a:t>Sind die Aufgaben verteilt? Wer steht beim Eingang, bei der Wahlkabine, Wer sitzt auf welchem Sitz und wer macht was, ist jeder Wahlvorsteher eingeschworen,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noProof="0" dirty="0"/>
              <a:t>Hiernach können die Wahlvorsteher Ihre Position einnehmen und kann der Vorsitzenden dem Wahllokal öffnen, um die erste Wähler Zutritt zum Wahllokal zu geben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600" b="1" noProof="0" dirty="0"/>
              <a:t>BITTE ACHTEN SIE DARAUF DASS ALLES VOR 08:00 UHR ERLEDIGT IST, SOMIT SIE </a:t>
            </a:r>
            <a:r>
              <a:rPr lang="de-DE" sz="1600" b="1" noProof="0" dirty="0" err="1"/>
              <a:t>ZEITGEMÄß</a:t>
            </a:r>
            <a:r>
              <a:rPr lang="de-DE" sz="1600" b="1" noProof="0" dirty="0"/>
              <a:t> DIE WAHL ÖFFNEN KÖNNEN.</a:t>
            </a:r>
          </a:p>
        </p:txBody>
      </p:sp>
      <p:sp>
        <p:nvSpPr>
          <p:cNvPr id="4" name="Slide Number Placeholder 3"/>
          <p:cNvSpPr>
            <a:spLocks noGrp="1"/>
          </p:cNvSpPr>
          <p:nvPr>
            <p:ph type="sldNum" sz="quarter" idx="10"/>
          </p:nvPr>
        </p:nvSpPr>
        <p:spPr/>
        <p:txBody>
          <a:bodyPr/>
          <a:lstStyle/>
          <a:p>
            <a:fld id="{C5321C52-1253-854F-8619-08E37262CC93}" type="slidenum">
              <a:rPr lang="en-US" smtClean="0"/>
              <a:t>45</a:t>
            </a:fld>
            <a:endParaRPr lang="en-US"/>
          </a:p>
        </p:txBody>
      </p:sp>
    </p:spTree>
    <p:extLst>
      <p:ext uri="{BB962C8B-B14F-4D97-AF65-F5344CB8AC3E}">
        <p14:creationId xmlns:p14="http://schemas.microsoft.com/office/powerpoint/2010/main" val="40665273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t>46</a:t>
            </a:fld>
            <a:endParaRPr lang="en-US"/>
          </a:p>
        </p:txBody>
      </p:sp>
    </p:spTree>
    <p:extLst>
      <p:ext uri="{BB962C8B-B14F-4D97-AF65-F5344CB8AC3E}">
        <p14:creationId xmlns:p14="http://schemas.microsoft.com/office/powerpoint/2010/main" val="10158027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Die Stimmabgabe kann anfangen durch Aktivierung der Karten und es an die Wähler zu verteilen die sich identifiziert haben, eine Wahlaufforderung mitgenommen haben, auf die Wählerliste aufgenommen sind und ihre Stimme noch nicht abgegeben haben.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47</a:t>
            </a:fld>
            <a:endParaRPr lang="en-US"/>
          </a:p>
        </p:txBody>
      </p:sp>
    </p:spTree>
    <p:extLst>
      <p:ext uri="{BB962C8B-B14F-4D97-AF65-F5344CB8AC3E}">
        <p14:creationId xmlns:p14="http://schemas.microsoft.com/office/powerpoint/2010/main" val="20652047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Da auch Einwohner/Bürger ohne die belgische Nationalität auf die Gemeinderat, aber nicht auf die Provinzrat ihre Stimme abgeben können, kann die Karte unterschiedlich aktiviert werden somit die Wahlcomputer die richtige Hinweis bekommt.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Die Karte bietet den Wähler entweder das Recht um auf beide Wahlen oder nur auf der Gemeinderatswahl die Stimme ab zu geben. Die Standardeinstellung steht auf ‚Belgier‘, weil die Mehrheit der Wählern die sich im Wahlbüro melden die belgische Nationalität werden haben. Anderenfalls sollen Sie erst die Auswahl ‚Nicht-Belgier‘ drücken müssen.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Die Karte kann wie angezeigt in die integrierte Kartenleseeinheit  eingegeben werden.</a:t>
            </a: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48</a:t>
            </a:fld>
            <a:endParaRPr lang="en-US"/>
          </a:p>
        </p:txBody>
      </p:sp>
    </p:spTree>
    <p:extLst>
      <p:ext uri="{BB962C8B-B14F-4D97-AF65-F5344CB8AC3E}">
        <p14:creationId xmlns:p14="http://schemas.microsoft.com/office/powerpoint/2010/main" val="25537106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Nach aufzeigen der grünen Häkchen können Sie die Karte aus die Karteleseeinheit entfernen und an den Wähler übergeben.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Danach verweisen Sie den Wähler zu eine lehre Wahlkabine und der Vorhang hinter sich zu schließen.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Dieser Vorgang können Sie wiederholen für jeden Wähler den sich als Wahlberechtigte ausgewiesen hat. </a:t>
            </a:r>
            <a:endParaRPr lang="de-DE" b="1"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1" noProof="0" dirty="0"/>
              <a:t>TIPP:</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noProof="0" dirty="0"/>
              <a:t>Bitte achten Sie auf eine gleiche Verteilung der Wähler über alle Wahlkabinen. So beugen Sie vor dass da Papier von bestimmte Wahlcomputer eher ausgeht als die andere Wahlcomputer und Sie unnötig Ersatzpapierrollen laden müssen.</a:t>
            </a:r>
          </a:p>
        </p:txBody>
      </p:sp>
      <p:sp>
        <p:nvSpPr>
          <p:cNvPr id="4" name="Slide Number Placeholder 3"/>
          <p:cNvSpPr>
            <a:spLocks noGrp="1"/>
          </p:cNvSpPr>
          <p:nvPr>
            <p:ph type="sldNum" sz="quarter" idx="10"/>
          </p:nvPr>
        </p:nvSpPr>
        <p:spPr/>
        <p:txBody>
          <a:bodyPr/>
          <a:lstStyle/>
          <a:p>
            <a:fld id="{C5321C52-1253-854F-8619-08E37262CC93}" type="slidenum">
              <a:rPr lang="en-US" smtClean="0"/>
              <a:t>49</a:t>
            </a:fld>
            <a:endParaRPr lang="en-US"/>
          </a:p>
        </p:txBody>
      </p:sp>
    </p:spTree>
    <p:extLst>
      <p:ext uri="{BB962C8B-B14F-4D97-AF65-F5344CB8AC3E}">
        <p14:creationId xmlns:p14="http://schemas.microsoft.com/office/powerpoint/2010/main" val="39292237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Das </a:t>
            </a:r>
            <a:r>
              <a:rPr lang="nl-NL" noProof="0" dirty="0" err="1"/>
              <a:t>ist</a:t>
            </a:r>
            <a:r>
              <a:rPr lang="nl-NL" noProof="0" dirty="0"/>
              <a:t> </a:t>
            </a:r>
            <a:r>
              <a:rPr lang="nl-NL" noProof="0" dirty="0" err="1"/>
              <a:t>anderes</a:t>
            </a:r>
            <a:r>
              <a:rPr lang="nl-NL" noProof="0" dirty="0"/>
              <a:t> in 2024!  Es </a:t>
            </a:r>
            <a:r>
              <a:rPr lang="nl-NL" noProof="0" dirty="0" err="1"/>
              <a:t>gibt</a:t>
            </a:r>
            <a:r>
              <a:rPr lang="nl-NL" noProof="0" dirty="0"/>
              <a:t> </a:t>
            </a:r>
            <a:r>
              <a:rPr lang="nl-NL" noProof="0" dirty="0" err="1"/>
              <a:t>keine</a:t>
            </a:r>
            <a:r>
              <a:rPr lang="nl-NL" noProof="0" dirty="0"/>
              <a:t> </a:t>
            </a:r>
            <a:r>
              <a:rPr lang="nl-NL" noProof="0" dirty="0" err="1"/>
              <a:t>Teststimmabgaben</a:t>
            </a:r>
            <a:r>
              <a:rPr lang="nl-NL" noProof="0" dirty="0"/>
              <a:t> </a:t>
            </a:r>
            <a:r>
              <a:rPr lang="nl-NL" noProof="0" dirty="0" err="1"/>
              <a:t>mehr</a:t>
            </a:r>
            <a:r>
              <a:rPr lang="nl-NL" noProof="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321C52-1253-854F-8619-08E37262CC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376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5</a:t>
            </a:fld>
            <a:endParaRPr lang="en-US"/>
          </a:p>
        </p:txBody>
      </p:sp>
    </p:spTree>
    <p:extLst>
      <p:ext uri="{BB962C8B-B14F-4D97-AF65-F5344CB8AC3E}">
        <p14:creationId xmlns:p14="http://schemas.microsoft.com/office/powerpoint/2010/main" val="7336574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321C52-1253-854F-8619-08E37262CC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9936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3200" b="1" noProof="0" dirty="0"/>
              <a:t>BITTE: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3200" b="1" noProof="0" dirty="0"/>
              <a:t>Achten Sie darauf dass die Karte des Wählers erst eingenommen wird bevor der Wähler seinen Stimmzettel bei der elektronischen Urne scannen möchte.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3200"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3200" b="0" noProof="0" dirty="0"/>
              <a:t>Wenn ein Wähler seinen Stimmzettel hat gescannt, dann kann der Vorstand es in seinem Schirm auf 2 Punkte beobachten: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3200" b="0" noProof="0" dirty="0"/>
              <a:t>Es zeigt sich eine blaue blinkende Rechteckform mit einer Anschrift ‚Stimmabgabe gespeichert‘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3200" b="0" noProof="0" dirty="0"/>
              <a:t>Der Zähler für die Anzahl von Stimmabgaben erhöht sich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b="1" noProof="0" dirty="0"/>
              <a:t>BITTE: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b="1" noProof="0" dirty="0"/>
              <a:t>Achten Sie darauf dass der Wähler seinen Stimmzettel in die elektronische Urne einfügt wenn die automatische Klappe sich öffnet.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b="1" noProof="0" dirty="0"/>
              <a:t>Gelingt das nicht bevor die Klappe sich wieder schließt, dann fragen Sie den Wähler seinen Stimmzettel noch einmal zu scannen. Die Klappe öffnet sich wieder, ohne das die Stimmabgabe noch einmal gespeichert wird.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53</a:t>
            </a:fld>
            <a:endParaRPr lang="en-US"/>
          </a:p>
        </p:txBody>
      </p:sp>
    </p:spTree>
    <p:extLst>
      <p:ext uri="{BB962C8B-B14F-4D97-AF65-F5344CB8AC3E}">
        <p14:creationId xmlns:p14="http://schemas.microsoft.com/office/powerpoint/2010/main" val="32269233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t>54</a:t>
            </a:fld>
            <a:endParaRPr lang="en-US"/>
          </a:p>
        </p:txBody>
      </p:sp>
    </p:spTree>
    <p:extLst>
      <p:ext uri="{BB962C8B-B14F-4D97-AF65-F5344CB8AC3E}">
        <p14:creationId xmlns:p14="http://schemas.microsoft.com/office/powerpoint/2010/main" val="26411511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3200" b="1" noProof="0" dirty="0"/>
              <a:t>Ab 15.00 Uhr schließt das Wahlbüro für die Wähler. Alle Wähler, die bis dann in die Schlange stehen dürfen noch zu der Wahl zugelassen werden.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3200" b="1" noProof="0" dirty="0"/>
              <a:t>Nachdem der letzte zugelassene Wähler seine/ihre Stimme hat abgegeben, aktiviert der Vorsitzende das Menü, wo der Wahlvorgang abgeschlossen werden kann. </a:t>
            </a:r>
            <a:endParaRPr lang="de-DE"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55</a:t>
            </a:fld>
            <a:endParaRPr lang="en-US"/>
          </a:p>
        </p:txBody>
      </p:sp>
    </p:spTree>
    <p:extLst>
      <p:ext uri="{BB962C8B-B14F-4D97-AF65-F5344CB8AC3E}">
        <p14:creationId xmlns:p14="http://schemas.microsoft.com/office/powerpoint/2010/main" val="11576638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3200" b="1" noProof="0" dirty="0"/>
              <a:t>Der Vorsitzende selektiert die Option ‘Wahlvorgang schließen’ und fragt alle Beisitzer die Wahlcomputer außer Betrieb zu nehmen, somit das Drücken von zusätzlichen Stimmzetteln nicht mehr möglich ist.</a:t>
            </a:r>
            <a:endParaRPr lang="de-DE" sz="1200" b="1"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56</a:t>
            </a:fld>
            <a:endParaRPr lang="en-US"/>
          </a:p>
        </p:txBody>
      </p:sp>
    </p:spTree>
    <p:extLst>
      <p:ext uri="{BB962C8B-B14F-4D97-AF65-F5344CB8AC3E}">
        <p14:creationId xmlns:p14="http://schemas.microsoft.com/office/powerpoint/2010/main" val="35092675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321C52-1253-854F-8619-08E37262CC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0058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321C52-1253-854F-8619-08E37262CC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52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3200" b="1" noProof="0" dirty="0"/>
              <a:t>Der Vorsitzende selektiert die Option ‘Bestätigen’.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noProof="0" dirty="0"/>
              <a:t>Das System wird in einige Schritte dafür sorgen das die Stimmabgaben gezählt werden und die Ergebnisse sicher gespeichert werden.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noProof="0" dirty="0"/>
              <a:t>Während des Durchlaufens dieser Schritte werden unterschiedliche Schirme gezeigt, die der Vorsitzende informieren dass die Schritte erfolgreich durchgelaufen sind und dass der Vorsitzende weißt das er eine Weile warten soll bevor er mit dem nächsten Vorgang fortfahren kann.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noProof="0" dirty="0"/>
              <a:t>Und dass ist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59</a:t>
            </a:fld>
            <a:endParaRPr lang="en-US"/>
          </a:p>
        </p:txBody>
      </p:sp>
    </p:spTree>
    <p:extLst>
      <p:ext uri="{BB962C8B-B14F-4D97-AF65-F5344CB8AC3E}">
        <p14:creationId xmlns:p14="http://schemas.microsoft.com/office/powerpoint/2010/main" val="19304824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0" noProof="0" dirty="0"/>
              <a:t>Das Gerät des Vorsitzenden wird in einem bestimmten Moment der Vorstand fragen, um ein USB-Stick aus der elektronischen Urne zu entfernen und diese zusammen mit einem Wahlcomputer zu benutzen, um einen Bericht über die Kernzahlen des Wahlbüros zu drücken.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1" noProof="0" dirty="0"/>
              <a:t>Dieser Bericht ist sehr wichtig und soll von allen Mitgliedern des Wahlbürovorstands unterzeichnet werden. </a:t>
            </a:r>
            <a:r>
              <a:rPr lang="de-DE" b="0" noProof="0" dirty="0"/>
              <a:t>Mögliche Zeugen im Wahllokal dürfen auch mitunterzeichnen.</a:t>
            </a:r>
            <a:endParaRPr lang="de-DE" b="1"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1" noProof="0" dirty="0"/>
              <a:t>Dieser Bericht wird im Hauptbüro verwendet, um festzustellen ob die Ergebnisse des Wahlbüros so wie die auf den USB-Sticks gespeichert und werden eingereicht tatsächlich von dem Wahlbüro kommen und auch nicht geändert sind, nachdem die USB-Sticks das Wahlbüro verlassen haben.</a:t>
            </a:r>
          </a:p>
        </p:txBody>
      </p:sp>
      <p:sp>
        <p:nvSpPr>
          <p:cNvPr id="4" name="Slide Number Placeholder 3"/>
          <p:cNvSpPr>
            <a:spLocks noGrp="1"/>
          </p:cNvSpPr>
          <p:nvPr>
            <p:ph type="sldNum" sz="quarter" idx="10"/>
          </p:nvPr>
        </p:nvSpPr>
        <p:spPr/>
        <p:txBody>
          <a:bodyPr/>
          <a:lstStyle/>
          <a:p>
            <a:fld id="{C5321C52-1253-854F-8619-08E37262CC93}" type="slidenum">
              <a:rPr lang="en-US" smtClean="0"/>
              <a:t>60</a:t>
            </a:fld>
            <a:endParaRPr lang="en-US"/>
          </a:p>
        </p:txBody>
      </p:sp>
    </p:spTree>
    <p:extLst>
      <p:ext uri="{BB962C8B-B14F-4D97-AF65-F5344CB8AC3E}">
        <p14:creationId xmlns:p14="http://schemas.microsoft.com/office/powerpoint/2010/main" val="30103832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0" noProof="0" dirty="0"/>
              <a:t>Wenn ein USB-Stick in 1 der Wahlcomputer ist eingegeben kann den Wahlcomputer wieder in Betrieb genommen werden und dann wird den Bericht geladen, der dann mit dem selben Drücker der die Stimmzettel gedrückt hat, gedrückt werden kann.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noProof="0" dirty="0"/>
              <a:t>BITTE ACHTEN SIE DARAUF: DER WAHLCOMPUTER SOLL ERST AUSSER BETRIEB GENOMEN WERDEN, BEVOR DEN USB-STICK EINGEGEBEN WIRD UND DER WAHLCOMPUTER WIEDER IN BETRIEB GENOMMEN WIRD.</a:t>
            </a:r>
          </a:p>
        </p:txBody>
      </p:sp>
      <p:sp>
        <p:nvSpPr>
          <p:cNvPr id="4" name="Slide Number Placeholder 3"/>
          <p:cNvSpPr>
            <a:spLocks noGrp="1"/>
          </p:cNvSpPr>
          <p:nvPr>
            <p:ph type="sldNum" sz="quarter" idx="10"/>
          </p:nvPr>
        </p:nvSpPr>
        <p:spPr/>
        <p:txBody>
          <a:bodyPr/>
          <a:lstStyle/>
          <a:p>
            <a:fld id="{C5321C52-1253-854F-8619-08E37262CC93}" type="slidenum">
              <a:rPr lang="en-US" smtClean="0"/>
              <a:t>61</a:t>
            </a:fld>
            <a:endParaRPr lang="en-US"/>
          </a:p>
        </p:txBody>
      </p:sp>
    </p:spTree>
    <p:extLst>
      <p:ext uri="{BB962C8B-B14F-4D97-AF65-F5344CB8AC3E}">
        <p14:creationId xmlns:p14="http://schemas.microsoft.com/office/powerpoint/2010/main" val="3763024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6</a:t>
            </a:fld>
            <a:endParaRPr lang="en-US"/>
          </a:p>
        </p:txBody>
      </p:sp>
    </p:spTree>
    <p:extLst>
      <p:ext uri="{BB962C8B-B14F-4D97-AF65-F5344CB8AC3E}">
        <p14:creationId xmlns:p14="http://schemas.microsoft.com/office/powerpoint/2010/main" val="26277143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dirty="0">
                <a:solidFill>
                  <a:srgbClr val="0D0D0D"/>
                </a:solidFill>
                <a:effectLst/>
                <a:highlight>
                  <a:srgbClr val="FFFFFF"/>
                </a:highlight>
                <a:latin typeface="Söhne"/>
              </a:rPr>
              <a:t>Imprimer 3 fois à Bruxelles/communes germanophones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0D0D0D"/>
                </a:solidFill>
                <a:effectLst/>
                <a:highlight>
                  <a:srgbClr val="FFFFFF"/>
                </a:highlight>
                <a:latin typeface="Söhne"/>
              </a:rPr>
              <a:t>Imprimer 2 fois en Flandre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000" b="1" i="0" u="none" strike="noStrike" cap="none" baseline="0" dirty="0">
              <a:solidFill>
                <a:srgbClr val="000000"/>
              </a:solidFill>
              <a:effectLst/>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b="1"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62</a:t>
            </a:fld>
            <a:endParaRPr lang="en-US"/>
          </a:p>
        </p:txBody>
      </p:sp>
    </p:spTree>
    <p:extLst>
      <p:ext uri="{BB962C8B-B14F-4D97-AF65-F5344CB8AC3E}">
        <p14:creationId xmlns:p14="http://schemas.microsoft.com/office/powerpoint/2010/main" val="8072840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0" noProof="0" dirty="0"/>
              <a:t>Wenn der Bericht über die Kernzahlen ist gedrückt, dann können Sie den Wahlcomputer außer Betrieb nehmen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noProof="0" dirty="0"/>
              <a:t>Danach soll den entfernten USB-Stick wieder in die elektronische Urne eingegeben werden und so das Gerät des Vorsitzenden außer Betrieb zu nehmen.</a:t>
            </a:r>
          </a:p>
        </p:txBody>
      </p:sp>
      <p:sp>
        <p:nvSpPr>
          <p:cNvPr id="4" name="Slide Number Placeholder 3"/>
          <p:cNvSpPr>
            <a:spLocks noGrp="1"/>
          </p:cNvSpPr>
          <p:nvPr>
            <p:ph type="sldNum" sz="quarter" idx="10"/>
          </p:nvPr>
        </p:nvSpPr>
        <p:spPr/>
        <p:txBody>
          <a:bodyPr/>
          <a:lstStyle/>
          <a:p>
            <a:fld id="{C5321C52-1253-854F-8619-08E37262CC93}" type="slidenum">
              <a:rPr lang="en-US" smtClean="0"/>
              <a:t>63</a:t>
            </a:fld>
            <a:endParaRPr lang="en-US"/>
          </a:p>
        </p:txBody>
      </p:sp>
    </p:spTree>
    <p:extLst>
      <p:ext uri="{BB962C8B-B14F-4D97-AF65-F5344CB8AC3E}">
        <p14:creationId xmlns:p14="http://schemas.microsoft.com/office/powerpoint/2010/main" val="19668347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Wenn der USB-Stick wieder eingegeben wird können Sie den Wahlvorgang endgültig schließen.</a:t>
            </a:r>
          </a:p>
        </p:txBody>
      </p:sp>
      <p:sp>
        <p:nvSpPr>
          <p:cNvPr id="4" name="Slide Number Placeholder 3"/>
          <p:cNvSpPr>
            <a:spLocks noGrp="1"/>
          </p:cNvSpPr>
          <p:nvPr>
            <p:ph type="sldNum" sz="quarter" idx="10"/>
          </p:nvPr>
        </p:nvSpPr>
        <p:spPr/>
        <p:txBody>
          <a:bodyPr/>
          <a:lstStyle/>
          <a:p>
            <a:fld id="{C5321C52-1253-854F-8619-08E37262CC93}" type="slidenum">
              <a:rPr lang="en-US" smtClean="0"/>
              <a:t>64</a:t>
            </a:fld>
            <a:endParaRPr lang="en-US"/>
          </a:p>
        </p:txBody>
      </p:sp>
    </p:spTree>
    <p:extLst>
      <p:ext uri="{BB962C8B-B14F-4D97-AF65-F5344CB8AC3E}">
        <p14:creationId xmlns:p14="http://schemas.microsoft.com/office/powerpoint/2010/main" val="31285461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Nachdem der wieder eingegebene USB-Stick die Status dass der Bericht über die Kernzahlen gedrückt ist, werden unterschiedliche Schirme gezeigt. Am Ende wird letztendlich dieser Schirm gezeigt.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Durch die Taste ‘Ende’ zu selektieren ist der Wahlvorgang endgültig geschlossen und kann das Gerät des Vorsitzenden auch außer Betrieb genommen worden.</a:t>
            </a:r>
          </a:p>
        </p:txBody>
      </p:sp>
      <p:sp>
        <p:nvSpPr>
          <p:cNvPr id="4" name="Slide Number Placeholder 3"/>
          <p:cNvSpPr>
            <a:spLocks noGrp="1"/>
          </p:cNvSpPr>
          <p:nvPr>
            <p:ph type="sldNum" sz="quarter" idx="10"/>
          </p:nvPr>
        </p:nvSpPr>
        <p:spPr/>
        <p:txBody>
          <a:bodyPr/>
          <a:lstStyle/>
          <a:p>
            <a:fld id="{C5321C52-1253-854F-8619-08E37262CC93}" type="slidenum">
              <a:rPr lang="en-US" smtClean="0"/>
              <a:t>65</a:t>
            </a:fld>
            <a:endParaRPr lang="en-US"/>
          </a:p>
        </p:txBody>
      </p:sp>
    </p:spTree>
    <p:extLst>
      <p:ext uri="{BB962C8B-B14F-4D97-AF65-F5344CB8AC3E}">
        <p14:creationId xmlns:p14="http://schemas.microsoft.com/office/powerpoint/2010/main" val="34192443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66</a:t>
            </a:fld>
            <a:endParaRPr lang="en-US"/>
          </a:p>
        </p:txBody>
      </p:sp>
    </p:spTree>
    <p:extLst>
      <p:ext uri="{BB962C8B-B14F-4D97-AF65-F5344CB8AC3E}">
        <p14:creationId xmlns:p14="http://schemas.microsoft.com/office/powerpoint/2010/main" val="38540944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67</a:t>
            </a:fld>
            <a:endParaRPr lang="en-US"/>
          </a:p>
        </p:txBody>
      </p:sp>
    </p:spTree>
    <p:extLst>
      <p:ext uri="{BB962C8B-B14F-4D97-AF65-F5344CB8AC3E}">
        <p14:creationId xmlns:p14="http://schemas.microsoft.com/office/powerpoint/2010/main" val="36358313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t>68</a:t>
            </a:fld>
            <a:endParaRPr lang="en-US"/>
          </a:p>
        </p:txBody>
      </p:sp>
    </p:spTree>
    <p:extLst>
      <p:ext uri="{BB962C8B-B14F-4D97-AF65-F5344CB8AC3E}">
        <p14:creationId xmlns:p14="http://schemas.microsoft.com/office/powerpoint/2010/main" val="23989700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69</a:t>
            </a:fld>
            <a:endParaRPr lang="en-US"/>
          </a:p>
        </p:txBody>
      </p:sp>
    </p:spTree>
    <p:extLst>
      <p:ext uri="{BB962C8B-B14F-4D97-AF65-F5344CB8AC3E}">
        <p14:creationId xmlns:p14="http://schemas.microsoft.com/office/powerpoint/2010/main" val="34271938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70</a:t>
            </a:fld>
            <a:endParaRPr lang="en-US"/>
          </a:p>
        </p:txBody>
      </p:sp>
    </p:spTree>
    <p:extLst>
      <p:ext uri="{BB962C8B-B14F-4D97-AF65-F5344CB8AC3E}">
        <p14:creationId xmlns:p14="http://schemas.microsoft.com/office/powerpoint/2010/main" val="14215014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In diesem aufgezeigten Beispiel ist der Name  des Wahlbüros oder Kennwort fehlerhaft eingegeben.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Behebung: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Bitte selektieren Sie den blauen Pfeil nach links und geben Sie der Name des Wahlbüros und Kennwort noch einmal vorsichtig in das System ein. </a:t>
            </a:r>
          </a:p>
        </p:txBody>
      </p:sp>
      <p:sp>
        <p:nvSpPr>
          <p:cNvPr id="4" name="Slide Number Placeholder 3"/>
          <p:cNvSpPr>
            <a:spLocks noGrp="1"/>
          </p:cNvSpPr>
          <p:nvPr>
            <p:ph type="sldNum" sz="quarter" idx="10"/>
          </p:nvPr>
        </p:nvSpPr>
        <p:spPr/>
        <p:txBody>
          <a:bodyPr/>
          <a:lstStyle/>
          <a:p>
            <a:fld id="{C5321C52-1253-854F-8619-08E37262CC93}" type="slidenum">
              <a:rPr lang="en-US" smtClean="0"/>
              <a:t>71</a:t>
            </a:fld>
            <a:endParaRPr lang="en-US"/>
          </a:p>
        </p:txBody>
      </p:sp>
    </p:spTree>
    <p:extLst>
      <p:ext uri="{BB962C8B-B14F-4D97-AF65-F5344CB8AC3E}">
        <p14:creationId xmlns:p14="http://schemas.microsoft.com/office/powerpoint/2010/main" val="2809766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t>7</a:t>
            </a:fld>
            <a:endParaRPr lang="en-US"/>
          </a:p>
        </p:txBody>
      </p:sp>
    </p:spTree>
    <p:extLst>
      <p:ext uri="{BB962C8B-B14F-4D97-AF65-F5344CB8AC3E}">
        <p14:creationId xmlns:p14="http://schemas.microsoft.com/office/powerpoint/2010/main" val="15113293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In diesem aufgezeigten Beispiel ist der Scanner der elektronischen Urne nicht richtig angeschlossen.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Die andere Komponente sprechen für sich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Die Wahlurne ist die komplette Urne einschließlich der elektronischen Klappe.</a:t>
            </a:r>
          </a:p>
        </p:txBody>
      </p:sp>
      <p:sp>
        <p:nvSpPr>
          <p:cNvPr id="4" name="Slide Number Placeholder 3"/>
          <p:cNvSpPr>
            <a:spLocks noGrp="1"/>
          </p:cNvSpPr>
          <p:nvPr>
            <p:ph type="sldNum" sz="quarter" idx="10"/>
          </p:nvPr>
        </p:nvSpPr>
        <p:spPr/>
        <p:txBody>
          <a:bodyPr/>
          <a:lstStyle/>
          <a:p>
            <a:fld id="{C5321C52-1253-854F-8619-08E37262CC93}" type="slidenum">
              <a:rPr lang="en-US" smtClean="0"/>
              <a:t>72</a:t>
            </a:fld>
            <a:endParaRPr lang="en-US"/>
          </a:p>
        </p:txBody>
      </p:sp>
    </p:spTree>
    <p:extLst>
      <p:ext uri="{BB962C8B-B14F-4D97-AF65-F5344CB8AC3E}">
        <p14:creationId xmlns:p14="http://schemas.microsoft.com/office/powerpoint/2010/main" val="2818389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Dieses aufgezeigte Beispiel spricht für sich.</a:t>
            </a: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73</a:t>
            </a:fld>
            <a:endParaRPr lang="en-US"/>
          </a:p>
        </p:txBody>
      </p:sp>
    </p:spTree>
    <p:extLst>
      <p:ext uri="{BB962C8B-B14F-4D97-AF65-F5344CB8AC3E}">
        <p14:creationId xmlns:p14="http://schemas.microsoft.com/office/powerpoint/2010/main" val="1546634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Schritt 6: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Für die Geräten des Vorsitzenden passiert das innerhalb 30 Minuten.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Für Wahlcomputer passiert das innerhalb 60 Minuten</a:t>
            </a:r>
          </a:p>
        </p:txBody>
      </p:sp>
      <p:sp>
        <p:nvSpPr>
          <p:cNvPr id="4" name="Slide Number Placeholder 3"/>
          <p:cNvSpPr>
            <a:spLocks noGrp="1"/>
          </p:cNvSpPr>
          <p:nvPr>
            <p:ph type="sldNum" sz="quarter" idx="10"/>
          </p:nvPr>
        </p:nvSpPr>
        <p:spPr/>
        <p:txBody>
          <a:bodyPr/>
          <a:lstStyle/>
          <a:p>
            <a:fld id="{C5321C52-1253-854F-8619-08E37262CC93}" type="slidenum">
              <a:rPr lang="en-US" smtClean="0"/>
              <a:t>74</a:t>
            </a:fld>
            <a:endParaRPr lang="en-US"/>
          </a:p>
        </p:txBody>
      </p:sp>
    </p:spTree>
    <p:extLst>
      <p:ext uri="{BB962C8B-B14F-4D97-AF65-F5344CB8AC3E}">
        <p14:creationId xmlns:p14="http://schemas.microsoft.com/office/powerpoint/2010/main" val="36069032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75</a:t>
            </a:fld>
            <a:endParaRPr lang="en-US"/>
          </a:p>
        </p:txBody>
      </p:sp>
    </p:spTree>
    <p:extLst>
      <p:ext uri="{BB962C8B-B14F-4D97-AF65-F5344CB8AC3E}">
        <p14:creationId xmlns:p14="http://schemas.microsoft.com/office/powerpoint/2010/main" val="323189940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1" u="sng" noProof="0" dirty="0"/>
              <a:t>Meldung				Behebung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Fehler bei Aktivierung der Karte</a:t>
            </a:r>
            <a:r>
              <a:rPr lang="de-DE" noProof="0" dirty="0"/>
              <a:t>		Karte entfernen und erneut probieren, Fehler bleibt anliegen </a:t>
            </a:r>
            <a:r>
              <a:rPr lang="de-DE" noProof="0" dirty="0">
                <a:sym typeface="Wingdings" pitchFamily="2" charset="2"/>
              </a:rPr>
              <a:t> Karte in Quarantäne und eine neue Karte probieren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Scanner in der Urne nicht verbunden</a:t>
            </a:r>
            <a:r>
              <a:rPr lang="de-DE" noProof="0" dirty="0">
                <a:sym typeface="Wingdings" pitchFamily="2" charset="2"/>
              </a:rPr>
              <a:t>		Elektronische Klappe demontieren und USB-B Stecker anschließen und das Gerät des Vorsitzenden erneut in Betrieb nehmen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Scanner in der Urne reagiert nicht</a:t>
            </a:r>
            <a:r>
              <a:rPr lang="de-DE" noProof="0" dirty="0">
                <a:sym typeface="Wingdings" pitchFamily="2" charset="2"/>
              </a:rPr>
              <a:t>		Gerät des Vorsitzenden außer Betrieb nehmen und erneut in Betrieb nehmen, liegt das Problem an so wenden Sie sich</a:t>
            </a:r>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sym typeface="Wingdings" pitchFamily="2" charset="2"/>
              </a:rPr>
              <a:t>				bei dem Hilfedienst für einen Ersatz</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In Betrieb mit 1 USB-Stick</a:t>
            </a:r>
            <a:r>
              <a:rPr lang="de-DE" noProof="0" dirty="0">
                <a:sym typeface="Wingdings" pitchFamily="2" charset="2"/>
              </a:rPr>
              <a:t>		Kein Problem, wenn die zweite USB-Stick wieder verfügbar ist, bitte erneut eingeben somit die beide USB-Sticks den Inhalt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sym typeface="Wingdings" pitchFamily="2" charset="2"/>
              </a:rPr>
              <a:t>				synchronisieren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Elektronische Klappe nicht verbunden	Überprüfen Sie ob die Stecker </a:t>
            </a:r>
            <a:r>
              <a:rPr lang="de-DE" noProof="0" dirty="0">
                <a:sym typeface="Wingdings" pitchFamily="2" charset="2"/>
              </a:rPr>
              <a:t>D2 und/oder E2 des X-Kabels richtig in die USB-Porten eingegeben sind.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Elektronische  Klappe reagiert nicht</a:t>
            </a:r>
            <a:r>
              <a:rPr lang="de-DE" noProof="0" dirty="0">
                <a:sym typeface="Wingdings" pitchFamily="2" charset="2"/>
              </a:rPr>
              <a:t>		Das Gerät des Vorsitzenden außer Betrieb nehmen und erneut in Betrieb nehmen, liegt das Problem an so wenden Sie sich</a:t>
            </a:r>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sym typeface="Wingdings" pitchFamily="2" charset="2"/>
              </a:rPr>
              <a:t>				bei dem Hilfedienst für einen Ersatz</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sym typeface="Wingdings" pitchFamily="2" charset="2"/>
              </a:rPr>
              <a:t>				Der Wahlvorgang kann fortgesetzt werden. Die Klappe hat nur eine leichte Federspannung und kann einfach mit den Fingern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sym typeface="Wingdings" pitchFamily="2" charset="2"/>
              </a:rPr>
              <a:t>				geöffnet werden.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76</a:t>
            </a:fld>
            <a:endParaRPr lang="en-US"/>
          </a:p>
        </p:txBody>
      </p:sp>
    </p:spTree>
    <p:extLst>
      <p:ext uri="{BB962C8B-B14F-4D97-AF65-F5344CB8AC3E}">
        <p14:creationId xmlns:p14="http://schemas.microsoft.com/office/powerpoint/2010/main" val="11037512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sym typeface="Wingdings"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77</a:t>
            </a:fld>
            <a:endParaRPr lang="en-US"/>
          </a:p>
        </p:txBody>
      </p:sp>
    </p:spTree>
    <p:extLst>
      <p:ext uri="{BB962C8B-B14F-4D97-AF65-F5344CB8AC3E}">
        <p14:creationId xmlns:p14="http://schemas.microsoft.com/office/powerpoint/2010/main" val="15722970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Ereignis: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Der Wähler hat die Karte zu früh entfernt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Behebung: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Die Karte soll erneut eingegeben werden und der Wähler darf fortfahren</a:t>
            </a:r>
          </a:p>
        </p:txBody>
      </p:sp>
      <p:sp>
        <p:nvSpPr>
          <p:cNvPr id="4" name="Slide Number Placeholder 3"/>
          <p:cNvSpPr>
            <a:spLocks noGrp="1"/>
          </p:cNvSpPr>
          <p:nvPr>
            <p:ph type="sldNum" sz="quarter" idx="10"/>
          </p:nvPr>
        </p:nvSpPr>
        <p:spPr/>
        <p:txBody>
          <a:bodyPr/>
          <a:lstStyle/>
          <a:p>
            <a:fld id="{C5321C52-1253-854F-8619-08E37262CC93}" type="slidenum">
              <a:rPr lang="en-US" smtClean="0"/>
              <a:t>78</a:t>
            </a:fld>
            <a:endParaRPr lang="en-US"/>
          </a:p>
        </p:txBody>
      </p:sp>
    </p:spTree>
    <p:extLst>
      <p:ext uri="{BB962C8B-B14F-4D97-AF65-F5344CB8AC3E}">
        <p14:creationId xmlns:p14="http://schemas.microsoft.com/office/powerpoint/2010/main" val="163455732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Ereignis: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Der Wähler hat die Karte zu oft entfernt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Behebung: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Der alarmbox wird blinken und ertönen.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Der Wähler kann nicht mit seiner Stimmabgabe fortfahren.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Der Vorsitzende soll auf die Taste des Alarmboxes drücken und der Alarmdeaktivierungskode eingeben um den Wahlcomputer zu deblockieren.</a:t>
            </a:r>
          </a:p>
        </p:txBody>
      </p:sp>
      <p:sp>
        <p:nvSpPr>
          <p:cNvPr id="4" name="Slide Number Placeholder 3"/>
          <p:cNvSpPr>
            <a:spLocks noGrp="1"/>
          </p:cNvSpPr>
          <p:nvPr>
            <p:ph type="sldNum" sz="quarter" idx="10"/>
          </p:nvPr>
        </p:nvSpPr>
        <p:spPr/>
        <p:txBody>
          <a:bodyPr/>
          <a:lstStyle/>
          <a:p>
            <a:fld id="{C5321C52-1253-854F-8619-08E37262CC93}" type="slidenum">
              <a:rPr lang="en-US" smtClean="0"/>
              <a:t>79</a:t>
            </a:fld>
            <a:endParaRPr lang="en-US"/>
          </a:p>
        </p:txBody>
      </p:sp>
    </p:spTree>
    <p:extLst>
      <p:ext uri="{BB962C8B-B14F-4D97-AF65-F5344CB8AC3E}">
        <p14:creationId xmlns:p14="http://schemas.microsoft.com/office/powerpoint/2010/main" val="385328087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Das ist den Schirm wo der Vorsitzende den Alarmdeaktivierungskode eingeben kann um den Wahlcomputer zu deblockieren.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Der Kode ist auf dem Bericht mit Startkodes des Wahlbüros gedrückt.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noProof="0" dirty="0"/>
              <a:t>BITTE ACHTEN SIE DARAUF:</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noProof="0" dirty="0"/>
              <a:t>FÜGEN SIE DEN BERICHT WIEDER IN DEN UMSCHLAG UND BEHALTE ES </a:t>
            </a:r>
            <a:r>
              <a:rPr lang="de-DE" sz="1800" b="1" noProof="0" dirty="0" err="1"/>
              <a:t>AUßER</a:t>
            </a:r>
            <a:r>
              <a:rPr lang="de-DE" sz="1800" b="1" noProof="0" dirty="0"/>
              <a:t> SICHT DES PUBLIKUMS</a:t>
            </a:r>
          </a:p>
        </p:txBody>
      </p:sp>
      <p:sp>
        <p:nvSpPr>
          <p:cNvPr id="4" name="Slide Number Placeholder 3"/>
          <p:cNvSpPr>
            <a:spLocks noGrp="1"/>
          </p:cNvSpPr>
          <p:nvPr>
            <p:ph type="sldNum" sz="quarter" idx="10"/>
          </p:nvPr>
        </p:nvSpPr>
        <p:spPr/>
        <p:txBody>
          <a:bodyPr/>
          <a:lstStyle/>
          <a:p>
            <a:fld id="{C5321C52-1253-854F-8619-08E37262CC93}" type="slidenum">
              <a:rPr lang="en-US" smtClean="0"/>
              <a:t>80</a:t>
            </a:fld>
            <a:endParaRPr lang="en-US"/>
          </a:p>
        </p:txBody>
      </p:sp>
    </p:spTree>
    <p:extLst>
      <p:ext uri="{BB962C8B-B14F-4D97-AF65-F5344CB8AC3E}">
        <p14:creationId xmlns:p14="http://schemas.microsoft.com/office/powerpoint/2010/main" val="23284417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SCHRITT 1: 	Versichern Sie sich dass der Wahlcomputer außer Betrieb genommen 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SCHRITT 2:	 	Gehen Sie zum Gerät des Vorsitzenden um einen der beiden USB-Sticks zu entfernen.</a:t>
            </a:r>
          </a:p>
        </p:txBody>
      </p:sp>
      <p:sp>
        <p:nvSpPr>
          <p:cNvPr id="4" name="Slide Number Placeholder 3"/>
          <p:cNvSpPr>
            <a:spLocks noGrp="1"/>
          </p:cNvSpPr>
          <p:nvPr>
            <p:ph type="sldNum" sz="quarter" idx="10"/>
          </p:nvPr>
        </p:nvSpPr>
        <p:spPr/>
        <p:txBody>
          <a:bodyPr/>
          <a:lstStyle/>
          <a:p>
            <a:fld id="{C5321C52-1253-854F-8619-08E37262CC93}" type="slidenum">
              <a:rPr lang="en-US" smtClean="0"/>
              <a:t>81</a:t>
            </a:fld>
            <a:endParaRPr lang="en-US"/>
          </a:p>
        </p:txBody>
      </p:sp>
    </p:spTree>
    <p:extLst>
      <p:ext uri="{BB962C8B-B14F-4D97-AF65-F5344CB8AC3E}">
        <p14:creationId xmlns:p14="http://schemas.microsoft.com/office/powerpoint/2010/main" val="3553243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t>8</a:t>
            </a:fld>
            <a:endParaRPr lang="en-US"/>
          </a:p>
        </p:txBody>
      </p:sp>
    </p:spTree>
    <p:extLst>
      <p:ext uri="{BB962C8B-B14F-4D97-AF65-F5344CB8AC3E}">
        <p14:creationId xmlns:p14="http://schemas.microsoft.com/office/powerpoint/2010/main" val="311992013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SCHRITT 3: 	Selektieren Sie das Symbol linksunten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SCHRITT 4:		Warten Sie bis das System anzeigt dass einen USB-Stick entfernt werden darf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SCHRITT 5:		Gehen Sie zu der Urne, öffnen Sie die Klappe, entfernen Sie einen USB-Stick und schließen Sie die Klappe wieder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SCHRITT 6:		Der Wahlvorgang kann weitergehen: DH SIE KÖNNEN FORTFAHREN MIT DER AKTIVIERUNG DER KARTEN UND DAS SCANNEN DER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		STIMMZETTEL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SCHRITT 7:		Gehen Sie zu einem Wahlcomputer den Sie in Betrieb nehmen möchten, geben Sie den USB-Stick ein in den Wahlcomputer und nehmen Sie es in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		Betrieb auf dem Standard Vorgehensweiße.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SCHRITT 8: 	Gehen Sie zurück zu der Urne, geben Sie den USB-Stick wieder zurück ein in die elektronische Urne und warte bis das Gerät des Vorsitzenden anzeigt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		fertig zu sein</a:t>
            </a:r>
          </a:p>
        </p:txBody>
      </p:sp>
      <p:sp>
        <p:nvSpPr>
          <p:cNvPr id="4" name="Slide Number Placeholder 3"/>
          <p:cNvSpPr>
            <a:spLocks noGrp="1"/>
          </p:cNvSpPr>
          <p:nvPr>
            <p:ph type="sldNum" sz="quarter" idx="10"/>
          </p:nvPr>
        </p:nvSpPr>
        <p:spPr/>
        <p:txBody>
          <a:bodyPr/>
          <a:lstStyle/>
          <a:p>
            <a:fld id="{C5321C52-1253-854F-8619-08E37262CC93}" type="slidenum">
              <a:rPr lang="en-US" smtClean="0"/>
              <a:t>82</a:t>
            </a:fld>
            <a:endParaRPr lang="en-US"/>
          </a:p>
        </p:txBody>
      </p:sp>
    </p:spTree>
    <p:extLst>
      <p:ext uri="{BB962C8B-B14F-4D97-AF65-F5344CB8AC3E}">
        <p14:creationId xmlns:p14="http://schemas.microsoft.com/office/powerpoint/2010/main" val="95372955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Schritt 6: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Für die Geräten des Vorsitzenden passiert das innerhalb 30 Minuten.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Für Wahlcomputer passiert das innerhalb 60 Minuten</a:t>
            </a:r>
          </a:p>
        </p:txBody>
      </p:sp>
      <p:sp>
        <p:nvSpPr>
          <p:cNvPr id="4" name="Slide Number Placeholder 3"/>
          <p:cNvSpPr>
            <a:spLocks noGrp="1"/>
          </p:cNvSpPr>
          <p:nvPr>
            <p:ph type="sldNum" sz="quarter" idx="10"/>
          </p:nvPr>
        </p:nvSpPr>
        <p:spPr/>
        <p:txBody>
          <a:bodyPr/>
          <a:lstStyle/>
          <a:p>
            <a:fld id="{C5321C52-1253-854F-8619-08E37262CC93}" type="slidenum">
              <a:rPr lang="en-US" smtClean="0"/>
              <a:t>83</a:t>
            </a:fld>
            <a:endParaRPr lang="en-US"/>
          </a:p>
        </p:txBody>
      </p:sp>
    </p:spTree>
    <p:extLst>
      <p:ext uri="{BB962C8B-B14F-4D97-AF65-F5344CB8AC3E}">
        <p14:creationId xmlns:p14="http://schemas.microsoft.com/office/powerpoint/2010/main" val="33314287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t>84</a:t>
            </a:fld>
            <a:endParaRPr lang="en-US"/>
          </a:p>
        </p:txBody>
      </p:sp>
    </p:spTree>
    <p:extLst>
      <p:ext uri="{BB962C8B-B14F-4D97-AF65-F5344CB8AC3E}">
        <p14:creationId xmlns:p14="http://schemas.microsoft.com/office/powerpoint/2010/main" val="2972215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b="1"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85</a:t>
            </a:fld>
            <a:endParaRPr lang="en-US"/>
          </a:p>
        </p:txBody>
      </p:sp>
    </p:spTree>
    <p:extLst>
      <p:ext uri="{BB962C8B-B14F-4D97-AF65-F5344CB8AC3E}">
        <p14:creationId xmlns:p14="http://schemas.microsoft.com/office/powerpoint/2010/main" val="19828398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t>86</a:t>
            </a:fld>
            <a:endParaRPr lang="en-US"/>
          </a:p>
        </p:txBody>
      </p:sp>
    </p:spTree>
    <p:extLst>
      <p:ext uri="{BB962C8B-B14F-4D97-AF65-F5344CB8AC3E}">
        <p14:creationId xmlns:p14="http://schemas.microsoft.com/office/powerpoint/2010/main" val="25139900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p:txBody>
      </p:sp>
      <p:sp>
        <p:nvSpPr>
          <p:cNvPr id="4" name="Slide Number Placeholder 3"/>
          <p:cNvSpPr>
            <a:spLocks noGrp="1"/>
          </p:cNvSpPr>
          <p:nvPr>
            <p:ph type="sldNum" sz="quarter" idx="10"/>
          </p:nvPr>
        </p:nvSpPr>
        <p:spPr/>
        <p:txBody>
          <a:bodyPr/>
          <a:lstStyle/>
          <a:p>
            <a:fld id="{C5321C52-1253-854F-8619-08E37262CC93}" type="slidenum">
              <a:rPr lang="en-US" smtClean="0"/>
              <a:t>87</a:t>
            </a:fld>
            <a:endParaRPr lang="en-US"/>
          </a:p>
        </p:txBody>
      </p:sp>
    </p:spTree>
    <p:extLst>
      <p:ext uri="{BB962C8B-B14F-4D97-AF65-F5344CB8AC3E}">
        <p14:creationId xmlns:p14="http://schemas.microsoft.com/office/powerpoint/2010/main" val="4731645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t>88</a:t>
            </a:fld>
            <a:endParaRPr lang="en-US"/>
          </a:p>
        </p:txBody>
      </p:sp>
    </p:spTree>
    <p:extLst>
      <p:ext uri="{BB962C8B-B14F-4D97-AF65-F5344CB8AC3E}">
        <p14:creationId xmlns:p14="http://schemas.microsoft.com/office/powerpoint/2010/main" val="1788438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21C52-1253-854F-8619-08E37262CC93}" type="slidenum">
              <a:rPr lang="en-US" smtClean="0"/>
              <a:t>9</a:t>
            </a:fld>
            <a:endParaRPr lang="en-US"/>
          </a:p>
        </p:txBody>
      </p:sp>
    </p:spTree>
    <p:extLst>
      <p:ext uri="{BB962C8B-B14F-4D97-AF65-F5344CB8AC3E}">
        <p14:creationId xmlns:p14="http://schemas.microsoft.com/office/powerpoint/2010/main" val="120821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t>5/21/2024</a:t>
            </a:fld>
            <a:endParaRPr lang="en-US"/>
          </a:p>
        </p:txBody>
      </p:sp>
      <p:sp>
        <p:nvSpPr>
          <p:cNvPr id="5" name="Footer Placeholder 4"/>
          <p:cNvSpPr>
            <a:spLocks noGrp="1"/>
          </p:cNvSpPr>
          <p:nvPr>
            <p:ph type="ftr" sz="quarter" idx="11"/>
          </p:nvPr>
        </p:nvSpPr>
        <p:spPr>
          <a:xfrm>
            <a:off x="3281363" y="6356352"/>
            <a:ext cx="334327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28393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t>5/21/2024</a:t>
            </a:fld>
            <a:endParaRPr lang="en-US"/>
          </a:p>
        </p:txBody>
      </p:sp>
      <p:sp>
        <p:nvSpPr>
          <p:cNvPr id="5" name="Footer Placeholder 4"/>
          <p:cNvSpPr>
            <a:spLocks noGrp="1"/>
          </p:cNvSpPr>
          <p:nvPr>
            <p:ph type="ftr" sz="quarter" idx="11"/>
          </p:nvPr>
        </p:nvSpPr>
        <p:spPr>
          <a:xfrm>
            <a:off x="3281363" y="6356352"/>
            <a:ext cx="334327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‹nr.›</a:t>
            </a:fld>
            <a:endParaRPr lang="en-US"/>
          </a:p>
        </p:txBody>
      </p:sp>
    </p:spTree>
    <p:extLst>
      <p:ext uri="{BB962C8B-B14F-4D97-AF65-F5344CB8AC3E}">
        <p14:creationId xmlns:p14="http://schemas.microsoft.com/office/powerpoint/2010/main" val="3251444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903293" cy="6858000"/>
          </a:xfrm>
          <a:prstGeom prst="rect">
            <a:avLst/>
          </a:prstGeom>
        </p:spPr>
      </p:pic>
      <p:sp>
        <p:nvSpPr>
          <p:cNvPr id="2" name="Title 1"/>
          <p:cNvSpPr>
            <a:spLocks noGrp="1"/>
          </p:cNvSpPr>
          <p:nvPr>
            <p:ph type="title"/>
          </p:nvPr>
        </p:nvSpPr>
        <p:spPr>
          <a:xfrm>
            <a:off x="409179" y="2072427"/>
            <a:ext cx="8543925" cy="1414460"/>
          </a:xfrm>
        </p:spPr>
        <p:txBody>
          <a:bodyPr anchor="b">
            <a:normAutofit/>
          </a:bodyPr>
          <a:lstStyle>
            <a:lvl1pPr>
              <a:defRPr sz="32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09179" y="3839371"/>
            <a:ext cx="8543925" cy="1500187"/>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p:cNvCxnSpPr/>
          <p:nvPr userDrawn="1"/>
        </p:nvCxnSpPr>
        <p:spPr>
          <a:xfrm flipH="1">
            <a:off x="-6094" y="3579685"/>
            <a:ext cx="4545438" cy="0"/>
          </a:xfrm>
          <a:prstGeom prst="line">
            <a:avLst/>
          </a:prstGeom>
          <a:ln w="22225">
            <a:solidFill>
              <a:srgbClr val="00AFD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7885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t>5/21/2024</a:t>
            </a:fld>
            <a:endParaRPr lang="en-US"/>
          </a:p>
        </p:txBody>
      </p:sp>
      <p:sp>
        <p:nvSpPr>
          <p:cNvPr id="6" name="Footer Placeholder 5"/>
          <p:cNvSpPr>
            <a:spLocks noGrp="1"/>
          </p:cNvSpPr>
          <p:nvPr>
            <p:ph type="ftr" sz="quarter" idx="11"/>
          </p:nvPr>
        </p:nvSpPr>
        <p:spPr>
          <a:xfrm>
            <a:off x="3281363" y="6356352"/>
            <a:ext cx="3343275"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‹nr.›</a:t>
            </a:fld>
            <a:endParaRPr lang="en-US"/>
          </a:p>
        </p:txBody>
      </p:sp>
    </p:spTree>
    <p:extLst>
      <p:ext uri="{BB962C8B-B14F-4D97-AF65-F5344CB8AC3E}">
        <p14:creationId xmlns:p14="http://schemas.microsoft.com/office/powerpoint/2010/main" val="4246260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903293" cy="6858000"/>
          </a:xfrm>
          <a:prstGeom prst="rect">
            <a:avLst/>
          </a:prstGeom>
        </p:spPr>
      </p:pic>
      <p:sp>
        <p:nvSpPr>
          <p:cNvPr id="2" name="Title 1"/>
          <p:cNvSpPr>
            <a:spLocks noGrp="1"/>
          </p:cNvSpPr>
          <p:nvPr>
            <p:ph type="title"/>
          </p:nvPr>
        </p:nvSpPr>
        <p:spPr>
          <a:xfrm>
            <a:off x="282277" y="2628900"/>
            <a:ext cx="8543926" cy="804865"/>
          </a:xfrm>
        </p:spPr>
        <p:txBody>
          <a:bodyPr>
            <a:normAutofit/>
          </a:bodyPr>
          <a:lstStyle>
            <a:lvl1pPr>
              <a:defRPr sz="4000">
                <a:solidFill>
                  <a:srgbClr val="00AFDB"/>
                </a:solidFill>
              </a:defRPr>
            </a:lvl1pPr>
          </a:lstStyle>
          <a:p>
            <a:r>
              <a:rPr lang="en-US"/>
              <a:t>Click to edit Master title style</a:t>
            </a:r>
            <a:endParaRPr lang="en-US" dirty="0"/>
          </a:p>
        </p:txBody>
      </p:sp>
      <p:sp>
        <p:nvSpPr>
          <p:cNvPr id="3" name="Text Placeholder 2"/>
          <p:cNvSpPr>
            <a:spLocks noGrp="1"/>
          </p:cNvSpPr>
          <p:nvPr>
            <p:ph type="body" idx="1"/>
          </p:nvPr>
        </p:nvSpPr>
        <p:spPr>
          <a:xfrm>
            <a:off x="282279" y="3562350"/>
            <a:ext cx="8543924" cy="590550"/>
          </a:xfrm>
        </p:spPr>
        <p:txBody>
          <a:bodyPr anchor="b">
            <a:normAutofit/>
          </a:bodyPr>
          <a:lstStyle>
            <a:lvl1pPr marL="0" indent="0">
              <a:buNone/>
              <a:defRPr sz="2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a:xfrm>
            <a:off x="280988" y="6356352"/>
            <a:ext cx="2228850" cy="365125"/>
          </a:xfrm>
          <a:prstGeom prst="rect">
            <a:avLst/>
          </a:prstGeom>
        </p:spPr>
        <p:txBody>
          <a:bodyPr/>
          <a:lstStyle>
            <a:lvl1pPr>
              <a:defRPr sz="1200">
                <a:solidFill>
                  <a:schemeClr val="bg1"/>
                </a:solidFill>
              </a:defRPr>
            </a:lvl1pPr>
          </a:lstStyle>
          <a:p>
            <a:fld id="{CBBB0ECE-760A-3C45-BFE9-165DF880344E}" type="datetimeFigureOut">
              <a:rPr lang="en-US" smtClean="0"/>
              <a:pPr/>
              <a:t>5/21/2024</a:t>
            </a:fld>
            <a:endParaRPr lang="en-US"/>
          </a:p>
        </p:txBody>
      </p:sp>
    </p:spTree>
    <p:extLst>
      <p:ext uri="{BB962C8B-B14F-4D97-AF65-F5344CB8AC3E}">
        <p14:creationId xmlns:p14="http://schemas.microsoft.com/office/powerpoint/2010/main" val="2337869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t>5/21/2024</a:t>
            </a:fld>
            <a:endParaRPr lang="en-US"/>
          </a:p>
        </p:txBody>
      </p:sp>
      <p:sp>
        <p:nvSpPr>
          <p:cNvPr id="4" name="Footer Placeholder 3"/>
          <p:cNvSpPr>
            <a:spLocks noGrp="1"/>
          </p:cNvSpPr>
          <p:nvPr>
            <p:ph type="ftr" sz="quarter" idx="11"/>
          </p:nvPr>
        </p:nvSpPr>
        <p:spPr>
          <a:xfrm>
            <a:off x="3281363" y="6356352"/>
            <a:ext cx="3343275"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‹nr.›</a:t>
            </a:fld>
            <a:endParaRPr lang="en-US"/>
          </a:p>
        </p:txBody>
      </p:sp>
      <p:sp>
        <p:nvSpPr>
          <p:cNvPr id="6" name="Rectangle 5"/>
          <p:cNvSpPr/>
          <p:nvPr userDrawn="1"/>
        </p:nvSpPr>
        <p:spPr>
          <a:xfrm>
            <a:off x="0" y="2449286"/>
            <a:ext cx="9906000" cy="3429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48240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 y="0"/>
            <a:ext cx="9912096" cy="6858000"/>
          </a:xfrm>
          <a:prstGeom prst="rect">
            <a:avLst/>
          </a:prstGeom>
        </p:spPr>
      </p:pic>
      <p:cxnSp>
        <p:nvCxnSpPr>
          <p:cNvPr id="6" name="Straight Connector 5"/>
          <p:cNvCxnSpPr/>
          <p:nvPr userDrawn="1"/>
        </p:nvCxnSpPr>
        <p:spPr>
          <a:xfrm flipH="1">
            <a:off x="-6095" y="1709449"/>
            <a:ext cx="9912095" cy="0"/>
          </a:xfrm>
          <a:prstGeom prst="line">
            <a:avLst/>
          </a:prstGeom>
          <a:ln w="22225">
            <a:solidFill>
              <a:srgbClr val="00AFDB"/>
            </a:solidFill>
          </a:ln>
          <a:effectLst/>
        </p:spPr>
        <p:style>
          <a:lnRef idx="2">
            <a:schemeClr val="accent1"/>
          </a:lnRef>
          <a:fillRef idx="0">
            <a:schemeClr val="accent1"/>
          </a:fillRef>
          <a:effectRef idx="1">
            <a:schemeClr val="accent1"/>
          </a:effectRef>
          <a:fontRef idx="minor">
            <a:schemeClr val="tx1"/>
          </a:fontRef>
        </p:style>
      </p:cxnSp>
      <p:sp>
        <p:nvSpPr>
          <p:cNvPr id="2" name="Date Placeholder 1"/>
          <p:cNvSpPr>
            <a:spLocks noGrp="1"/>
          </p:cNvSpPr>
          <p:nvPr>
            <p:ph type="dt" sz="half" idx="10"/>
          </p:nvPr>
        </p:nvSpPr>
        <p:spPr>
          <a:xfrm>
            <a:off x="547688" y="1079502"/>
            <a:ext cx="9129712" cy="629947"/>
          </a:xfrm>
          <a:prstGeom prst="rect">
            <a:avLst/>
          </a:prstGeom>
        </p:spPr>
        <p:txBody>
          <a:bodyPr/>
          <a:lstStyle>
            <a:lvl1pPr>
              <a:defRPr sz="3200">
                <a:solidFill>
                  <a:srgbClr val="00AFDB"/>
                </a:solidFill>
              </a:defRPr>
            </a:lvl1pPr>
          </a:lstStyle>
          <a:p>
            <a:r>
              <a:rPr lang="en-US"/>
              <a:t>Title</a:t>
            </a:r>
          </a:p>
        </p:txBody>
      </p:sp>
      <p:sp>
        <p:nvSpPr>
          <p:cNvPr id="3" name="Footer Placeholder 2"/>
          <p:cNvSpPr>
            <a:spLocks noGrp="1"/>
          </p:cNvSpPr>
          <p:nvPr>
            <p:ph type="ftr" sz="quarter" idx="11"/>
          </p:nvPr>
        </p:nvSpPr>
        <p:spPr>
          <a:xfrm>
            <a:off x="547688" y="2339396"/>
            <a:ext cx="5414962" cy="3337504"/>
          </a:xfrm>
          <a:prstGeom prst="rect">
            <a:avLst/>
          </a:prstGeom>
        </p:spPr>
        <p:txBody>
          <a:bodyPr/>
          <a:lstStyle>
            <a:lvl1pPr marL="342900" indent="-342900">
              <a:buFont typeface="Wingdings" panose="05000000000000000000" pitchFamily="2" charset="2"/>
              <a:buChar char="§"/>
              <a:defRPr sz="2200">
                <a:solidFill>
                  <a:schemeClr val="tx1">
                    <a:lumMod val="65000"/>
                    <a:lumOff val="35000"/>
                  </a:schemeClr>
                </a:solidFill>
                <a:latin typeface="+mj-lt"/>
              </a:defRPr>
            </a:lvl1pPr>
          </a:lstStyle>
          <a:p>
            <a:endParaRPr lang="en-US"/>
          </a:p>
        </p:txBody>
      </p:sp>
      <p:sp>
        <p:nvSpPr>
          <p:cNvPr id="4" name="Slide Number Placeholder 3"/>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‹nr.›</a:t>
            </a:fld>
            <a:endParaRPr lang="en-US"/>
          </a:p>
        </p:txBody>
      </p:sp>
    </p:spTree>
    <p:extLst>
      <p:ext uri="{BB962C8B-B14F-4D97-AF65-F5344CB8AC3E}">
        <p14:creationId xmlns:p14="http://schemas.microsoft.com/office/powerpoint/2010/main" val="3477761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t>5/21/2024</a:t>
            </a:fld>
            <a:endParaRPr lang="en-US"/>
          </a:p>
        </p:txBody>
      </p:sp>
      <p:sp>
        <p:nvSpPr>
          <p:cNvPr id="6" name="Footer Placeholder 5"/>
          <p:cNvSpPr>
            <a:spLocks noGrp="1"/>
          </p:cNvSpPr>
          <p:nvPr>
            <p:ph type="ftr" sz="quarter" idx="11"/>
          </p:nvPr>
        </p:nvSpPr>
        <p:spPr>
          <a:xfrm>
            <a:off x="3281363" y="6356352"/>
            <a:ext cx="3343275"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‹nr.›</a:t>
            </a:fld>
            <a:endParaRPr lang="en-US"/>
          </a:p>
        </p:txBody>
      </p:sp>
    </p:spTree>
    <p:extLst>
      <p:ext uri="{BB962C8B-B14F-4D97-AF65-F5344CB8AC3E}">
        <p14:creationId xmlns:p14="http://schemas.microsoft.com/office/powerpoint/2010/main" val="4086719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88595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1276350"/>
            <a:ext cx="5014913" cy="458470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682328" y="2343150"/>
            <a:ext cx="3194943" cy="35258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t>5/21/2024</a:t>
            </a:fld>
            <a:endParaRPr lang="en-US"/>
          </a:p>
        </p:txBody>
      </p:sp>
      <p:sp>
        <p:nvSpPr>
          <p:cNvPr id="6" name="Footer Placeholder 5"/>
          <p:cNvSpPr>
            <a:spLocks noGrp="1"/>
          </p:cNvSpPr>
          <p:nvPr>
            <p:ph type="ftr" sz="quarter" idx="11"/>
          </p:nvPr>
        </p:nvSpPr>
        <p:spPr>
          <a:xfrm>
            <a:off x="3281363" y="6356352"/>
            <a:ext cx="3343275"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‹nr.›</a:t>
            </a:fld>
            <a:endParaRPr lang="en-US"/>
          </a:p>
        </p:txBody>
      </p:sp>
    </p:spTree>
    <p:extLst>
      <p:ext uri="{BB962C8B-B14F-4D97-AF65-F5344CB8AC3E}">
        <p14:creationId xmlns:p14="http://schemas.microsoft.com/office/powerpoint/2010/main" val="1151742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t>5/21/2024</a:t>
            </a:fld>
            <a:endParaRPr lang="en-US"/>
          </a:p>
        </p:txBody>
      </p:sp>
      <p:sp>
        <p:nvSpPr>
          <p:cNvPr id="5" name="Footer Placeholder 4"/>
          <p:cNvSpPr>
            <a:spLocks noGrp="1"/>
          </p:cNvSpPr>
          <p:nvPr>
            <p:ph type="ftr" sz="quarter" idx="11"/>
          </p:nvPr>
        </p:nvSpPr>
        <p:spPr>
          <a:xfrm>
            <a:off x="3281363" y="6356352"/>
            <a:ext cx="334327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‹nr.›</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t>5/21/2024</a:t>
            </a:fld>
            <a:endParaRPr lang="en-US"/>
          </a:p>
        </p:txBody>
      </p:sp>
      <p:sp>
        <p:nvSpPr>
          <p:cNvPr id="5" name="Footer Placeholder 4"/>
          <p:cNvSpPr>
            <a:spLocks noGrp="1"/>
          </p:cNvSpPr>
          <p:nvPr>
            <p:ph type="ftr" sz="quarter" idx="11"/>
          </p:nvPr>
        </p:nvSpPr>
        <p:spPr>
          <a:xfrm>
            <a:off x="3281363" y="6356352"/>
            <a:ext cx="334327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‹nr.›</a:t>
            </a:fld>
            <a:endParaRPr lang="en-US"/>
          </a:p>
        </p:txBody>
      </p:sp>
    </p:spTree>
    <p:extLst>
      <p:ext uri="{BB962C8B-B14F-4D97-AF65-F5344CB8AC3E}">
        <p14:creationId xmlns:p14="http://schemas.microsoft.com/office/powerpoint/2010/main" val="3928667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903293" cy="6858000"/>
          </a:xfrm>
          <a:prstGeom prst="rect">
            <a:avLst/>
          </a:prstGeom>
        </p:spPr>
      </p:pic>
      <p:sp>
        <p:nvSpPr>
          <p:cNvPr id="2" name="Title 1"/>
          <p:cNvSpPr>
            <a:spLocks noGrp="1"/>
          </p:cNvSpPr>
          <p:nvPr>
            <p:ph type="title"/>
          </p:nvPr>
        </p:nvSpPr>
        <p:spPr>
          <a:xfrm>
            <a:off x="409179" y="2072427"/>
            <a:ext cx="8543925" cy="1414460"/>
          </a:xfrm>
        </p:spPr>
        <p:txBody>
          <a:bodyPr anchor="b">
            <a:normAutofit/>
          </a:bodyPr>
          <a:lstStyle>
            <a:lvl1pPr>
              <a:defRPr sz="32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09179" y="3839371"/>
            <a:ext cx="8543925" cy="1500187"/>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p:cNvCxnSpPr/>
          <p:nvPr userDrawn="1"/>
        </p:nvCxnSpPr>
        <p:spPr>
          <a:xfrm flipH="1">
            <a:off x="-6094" y="3579685"/>
            <a:ext cx="4545438" cy="0"/>
          </a:xfrm>
          <a:prstGeom prst="line">
            <a:avLst/>
          </a:prstGeom>
          <a:ln w="22225">
            <a:solidFill>
              <a:srgbClr val="00AFDB"/>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t>5/21/2024</a:t>
            </a:fld>
            <a:endParaRPr lang="en-US"/>
          </a:p>
        </p:txBody>
      </p:sp>
      <p:sp>
        <p:nvSpPr>
          <p:cNvPr id="6" name="Footer Placeholder 5"/>
          <p:cNvSpPr>
            <a:spLocks noGrp="1"/>
          </p:cNvSpPr>
          <p:nvPr>
            <p:ph type="ftr" sz="quarter" idx="11"/>
          </p:nvPr>
        </p:nvSpPr>
        <p:spPr>
          <a:xfrm>
            <a:off x="3281363" y="6356352"/>
            <a:ext cx="3343275"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903293" cy="6858000"/>
          </a:xfrm>
          <a:prstGeom prst="rect">
            <a:avLst/>
          </a:prstGeom>
        </p:spPr>
      </p:pic>
      <p:sp>
        <p:nvSpPr>
          <p:cNvPr id="2" name="Title 1"/>
          <p:cNvSpPr>
            <a:spLocks noGrp="1"/>
          </p:cNvSpPr>
          <p:nvPr>
            <p:ph type="title"/>
          </p:nvPr>
        </p:nvSpPr>
        <p:spPr>
          <a:xfrm>
            <a:off x="282277" y="2628900"/>
            <a:ext cx="8543926" cy="804865"/>
          </a:xfrm>
        </p:spPr>
        <p:txBody>
          <a:bodyPr>
            <a:normAutofit/>
          </a:bodyPr>
          <a:lstStyle>
            <a:lvl1pPr>
              <a:defRPr sz="4000">
                <a:solidFill>
                  <a:srgbClr val="00AFDB"/>
                </a:solidFill>
              </a:defRPr>
            </a:lvl1pPr>
          </a:lstStyle>
          <a:p>
            <a:r>
              <a:rPr lang="en-US"/>
              <a:t>Click to edit Master title style</a:t>
            </a:r>
            <a:endParaRPr lang="en-US" dirty="0"/>
          </a:p>
        </p:txBody>
      </p:sp>
      <p:sp>
        <p:nvSpPr>
          <p:cNvPr id="3" name="Text Placeholder 2"/>
          <p:cNvSpPr>
            <a:spLocks noGrp="1"/>
          </p:cNvSpPr>
          <p:nvPr>
            <p:ph type="body" idx="1"/>
          </p:nvPr>
        </p:nvSpPr>
        <p:spPr>
          <a:xfrm>
            <a:off x="282279" y="3562350"/>
            <a:ext cx="8543924" cy="590550"/>
          </a:xfrm>
        </p:spPr>
        <p:txBody>
          <a:bodyPr anchor="b">
            <a:normAutofit/>
          </a:bodyPr>
          <a:lstStyle>
            <a:lvl1pPr marL="0" indent="0">
              <a:buNone/>
              <a:defRPr sz="2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a:xfrm>
            <a:off x="280988" y="6356352"/>
            <a:ext cx="2228850" cy="365125"/>
          </a:xfrm>
          <a:prstGeom prst="rect">
            <a:avLst/>
          </a:prstGeom>
        </p:spPr>
        <p:txBody>
          <a:bodyPr/>
          <a:lstStyle>
            <a:lvl1pPr>
              <a:defRPr sz="1200">
                <a:solidFill>
                  <a:schemeClr val="bg1"/>
                </a:solidFill>
              </a:defRPr>
            </a:lvl1pPr>
          </a:lstStyle>
          <a:p>
            <a:fld id="{CBBB0ECE-760A-3C45-BFE9-165DF880344E}" type="datetimeFigureOut">
              <a:rPr lang="en-US" smtClean="0"/>
              <a:pPr/>
              <a:t>5/21/2024</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t>5/21/2024</a:t>
            </a:fld>
            <a:endParaRPr lang="en-US"/>
          </a:p>
        </p:txBody>
      </p:sp>
      <p:sp>
        <p:nvSpPr>
          <p:cNvPr id="4" name="Footer Placeholder 3"/>
          <p:cNvSpPr>
            <a:spLocks noGrp="1"/>
          </p:cNvSpPr>
          <p:nvPr>
            <p:ph type="ftr" sz="quarter" idx="11"/>
          </p:nvPr>
        </p:nvSpPr>
        <p:spPr>
          <a:xfrm>
            <a:off x="3281363" y="6356352"/>
            <a:ext cx="3343275"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‹nr.›</a:t>
            </a:fld>
            <a:endParaRPr lang="en-US"/>
          </a:p>
        </p:txBody>
      </p:sp>
      <p:sp>
        <p:nvSpPr>
          <p:cNvPr id="6" name="Rectangle 5"/>
          <p:cNvSpPr/>
          <p:nvPr userDrawn="1"/>
        </p:nvSpPr>
        <p:spPr>
          <a:xfrm>
            <a:off x="0" y="2449286"/>
            <a:ext cx="9906000" cy="3429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 y="0"/>
            <a:ext cx="9912096" cy="6858000"/>
          </a:xfrm>
          <a:prstGeom prst="rect">
            <a:avLst/>
          </a:prstGeom>
        </p:spPr>
      </p:pic>
      <p:cxnSp>
        <p:nvCxnSpPr>
          <p:cNvPr id="6" name="Straight Connector 5"/>
          <p:cNvCxnSpPr/>
          <p:nvPr userDrawn="1"/>
        </p:nvCxnSpPr>
        <p:spPr>
          <a:xfrm flipH="1">
            <a:off x="-6095" y="1709449"/>
            <a:ext cx="9912095" cy="0"/>
          </a:xfrm>
          <a:prstGeom prst="line">
            <a:avLst/>
          </a:prstGeom>
          <a:ln w="22225">
            <a:solidFill>
              <a:srgbClr val="00AFDB"/>
            </a:solidFill>
          </a:ln>
          <a:effectLst/>
        </p:spPr>
        <p:style>
          <a:lnRef idx="2">
            <a:schemeClr val="accent1"/>
          </a:lnRef>
          <a:fillRef idx="0">
            <a:schemeClr val="accent1"/>
          </a:fillRef>
          <a:effectRef idx="1">
            <a:schemeClr val="accent1"/>
          </a:effectRef>
          <a:fontRef idx="minor">
            <a:schemeClr val="tx1"/>
          </a:fontRef>
        </p:style>
      </p:cxnSp>
      <p:sp>
        <p:nvSpPr>
          <p:cNvPr id="2" name="Date Placeholder 1"/>
          <p:cNvSpPr>
            <a:spLocks noGrp="1"/>
          </p:cNvSpPr>
          <p:nvPr>
            <p:ph type="dt" sz="half" idx="10"/>
          </p:nvPr>
        </p:nvSpPr>
        <p:spPr>
          <a:xfrm>
            <a:off x="547688" y="1079502"/>
            <a:ext cx="9129712" cy="629947"/>
          </a:xfrm>
          <a:prstGeom prst="rect">
            <a:avLst/>
          </a:prstGeom>
        </p:spPr>
        <p:txBody>
          <a:bodyPr/>
          <a:lstStyle>
            <a:lvl1pPr>
              <a:defRPr sz="3200">
                <a:solidFill>
                  <a:srgbClr val="00AFDB"/>
                </a:solidFill>
              </a:defRPr>
            </a:lvl1pPr>
          </a:lstStyle>
          <a:p>
            <a:r>
              <a:rPr lang="en-US"/>
              <a:t>Title</a:t>
            </a:r>
          </a:p>
        </p:txBody>
      </p:sp>
      <p:sp>
        <p:nvSpPr>
          <p:cNvPr id="3" name="Footer Placeholder 2"/>
          <p:cNvSpPr>
            <a:spLocks noGrp="1"/>
          </p:cNvSpPr>
          <p:nvPr>
            <p:ph type="ftr" sz="quarter" idx="11"/>
          </p:nvPr>
        </p:nvSpPr>
        <p:spPr>
          <a:xfrm>
            <a:off x="547688" y="2339396"/>
            <a:ext cx="5414962" cy="3337504"/>
          </a:xfrm>
          <a:prstGeom prst="rect">
            <a:avLst/>
          </a:prstGeom>
        </p:spPr>
        <p:txBody>
          <a:bodyPr/>
          <a:lstStyle>
            <a:lvl1pPr marL="342900" indent="-342900">
              <a:buFont typeface="Wingdings" panose="05000000000000000000" pitchFamily="2" charset="2"/>
              <a:buChar char="§"/>
              <a:defRPr sz="2200">
                <a:solidFill>
                  <a:schemeClr val="tx1">
                    <a:lumMod val="65000"/>
                    <a:lumOff val="35000"/>
                  </a:schemeClr>
                </a:solidFill>
                <a:latin typeface="+mj-lt"/>
              </a:defRPr>
            </a:lvl1pPr>
          </a:lstStyle>
          <a:p>
            <a:endParaRPr lang="en-US"/>
          </a:p>
        </p:txBody>
      </p:sp>
      <p:sp>
        <p:nvSpPr>
          <p:cNvPr id="4" name="Slide Number Placeholder 3"/>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t>5/21/2024</a:t>
            </a:fld>
            <a:endParaRPr lang="en-US"/>
          </a:p>
        </p:txBody>
      </p:sp>
      <p:sp>
        <p:nvSpPr>
          <p:cNvPr id="6" name="Footer Placeholder 5"/>
          <p:cNvSpPr>
            <a:spLocks noGrp="1"/>
          </p:cNvSpPr>
          <p:nvPr>
            <p:ph type="ftr" sz="quarter" idx="11"/>
          </p:nvPr>
        </p:nvSpPr>
        <p:spPr>
          <a:xfrm>
            <a:off x="3281363" y="6356352"/>
            <a:ext cx="3343275"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88595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1276350"/>
            <a:ext cx="5014913" cy="458470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682328" y="2343150"/>
            <a:ext cx="3194943" cy="35258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81038" y="6356352"/>
            <a:ext cx="2228850" cy="365125"/>
          </a:xfrm>
          <a:prstGeom prst="rect">
            <a:avLst/>
          </a:prstGeom>
        </p:spPr>
        <p:txBody>
          <a:bodyPr/>
          <a:lstStyle/>
          <a:p>
            <a:fld id="{CBBB0ECE-760A-3C45-BFE9-165DF880344E}" type="datetimeFigureOut">
              <a:rPr lang="en-US" smtClean="0"/>
              <a:t>5/21/2024</a:t>
            </a:fld>
            <a:endParaRPr lang="en-US"/>
          </a:p>
        </p:txBody>
      </p:sp>
      <p:sp>
        <p:nvSpPr>
          <p:cNvPr id="6" name="Footer Placeholder 5"/>
          <p:cNvSpPr>
            <a:spLocks noGrp="1"/>
          </p:cNvSpPr>
          <p:nvPr>
            <p:ph type="ftr" sz="quarter" idx="11"/>
          </p:nvPr>
        </p:nvSpPr>
        <p:spPr>
          <a:xfrm>
            <a:off x="3281363" y="6356352"/>
            <a:ext cx="3343275"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996113" y="6356352"/>
            <a:ext cx="2228850" cy="365125"/>
          </a:xfrm>
          <a:prstGeom prst="rect">
            <a:avLst/>
          </a:prstGeom>
        </p:spPr>
        <p:txBody>
          <a:bodyPr/>
          <a:lstStyle/>
          <a:p>
            <a:fld id="{353D6A93-4582-AF49-AD18-1C304733BF0E}" type="slidenum">
              <a:rPr lang="en-US" smtClean="0"/>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906000" cy="6853782"/>
          </a:xfrm>
          <a:prstGeom prst="rect">
            <a:avLst/>
          </a:prstGeom>
        </p:spPr>
      </p:pic>
      <p:sp>
        <p:nvSpPr>
          <p:cNvPr id="8" name="Rectangle 7"/>
          <p:cNvSpPr/>
          <p:nvPr userDrawn="1"/>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Placeholder 1"/>
          <p:cNvSpPr>
            <a:spLocks noGrp="1"/>
          </p:cNvSpPr>
          <p:nvPr>
            <p:ph type="title"/>
          </p:nvPr>
        </p:nvSpPr>
        <p:spPr>
          <a:xfrm>
            <a:off x="242888" y="642257"/>
            <a:ext cx="8543925" cy="67219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36703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AFD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906000" cy="6853782"/>
          </a:xfrm>
          <a:prstGeom prst="rect">
            <a:avLst/>
          </a:prstGeom>
        </p:spPr>
      </p:pic>
      <p:sp>
        <p:nvSpPr>
          <p:cNvPr id="8" name="Rectangle 7"/>
          <p:cNvSpPr/>
          <p:nvPr userDrawn="1"/>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Placeholder 1"/>
          <p:cNvSpPr>
            <a:spLocks noGrp="1"/>
          </p:cNvSpPr>
          <p:nvPr>
            <p:ph type="title"/>
          </p:nvPr>
        </p:nvSpPr>
        <p:spPr>
          <a:xfrm>
            <a:off x="242888" y="642257"/>
            <a:ext cx="8543925" cy="67219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896939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AFD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7.jpeg"/><Relationship Id="rId4" Type="http://schemas.openxmlformats.org/officeDocument/2006/relationships/image" Target="../media/image6.tiff"/></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7"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16.jp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21.jp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28.JPG"/><Relationship Id="rId4" Type="http://schemas.openxmlformats.org/officeDocument/2006/relationships/image" Target="../media/image27.tiff"/></Relationships>
</file>

<file path=ppt/slides/_rels/slide2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7.jpeg"/><Relationship Id="rId4" Type="http://schemas.openxmlformats.org/officeDocument/2006/relationships/image" Target="../media/image27.tiff"/></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43.tiff"/></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51.tiff"/><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13.jpg"/><Relationship Id="rId4" Type="http://schemas.openxmlformats.org/officeDocument/2006/relationships/image" Target="../media/image27.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7.jpeg"/><Relationship Id="rId4" Type="http://schemas.openxmlformats.org/officeDocument/2006/relationships/image" Target="../media/image27.tiff"/></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27.tiff"/></Relationships>
</file>

<file path=ppt/slides/_rels/slide6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43.tiff"/></Relationships>
</file>

<file path=ppt/slides/_rels/slide7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70.tiff"/><Relationship Id="rId3" Type="http://schemas.openxmlformats.org/officeDocument/2006/relationships/image" Target="../media/image65.tiff"/><Relationship Id="rId7" Type="http://schemas.openxmlformats.org/officeDocument/2006/relationships/image" Target="../media/image69.tiff"/><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tiff"/><Relationship Id="rId10" Type="http://schemas.openxmlformats.org/officeDocument/2006/relationships/image" Target="../media/image7.jpeg"/><Relationship Id="rId4" Type="http://schemas.openxmlformats.org/officeDocument/2006/relationships/image" Target="../media/image66.tiff"/><Relationship Id="rId9" Type="http://schemas.openxmlformats.org/officeDocument/2006/relationships/image" Target="../media/image71.tiff"/></Relationships>
</file>

<file path=ppt/slides/_rels/slide7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76.tiff"/><Relationship Id="rId4" Type="http://schemas.openxmlformats.org/officeDocument/2006/relationships/image" Target="../media/image75.png"/></Relationships>
</file>

<file path=ppt/slides/_rels/slide8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27.tiff"/></Relationships>
</file>

<file path=ppt/slides/_rels/slide8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B07F763-82D6-4923-9495-FD2FD846FDC3}"/>
              </a:ext>
            </a:extLst>
          </p:cNvPr>
          <p:cNvSpPr txBox="1"/>
          <p:nvPr/>
        </p:nvSpPr>
        <p:spPr>
          <a:xfrm>
            <a:off x="321129" y="6467220"/>
            <a:ext cx="702436" cy="276999"/>
          </a:xfrm>
          <a:prstGeom prst="rect">
            <a:avLst/>
          </a:prstGeom>
          <a:noFill/>
        </p:spPr>
        <p:txBody>
          <a:bodyPr wrap="none" rtlCol="0">
            <a:spAutoFit/>
          </a:bodyPr>
          <a:lstStyle/>
          <a:p>
            <a:r>
              <a:rPr lang="nl-NL" sz="1200" dirty="0">
                <a:solidFill>
                  <a:schemeClr val="bg1"/>
                </a:solidFill>
                <a:latin typeface="Calibri Light" panose="020F0302020204030204" pitchFamily="34" charset="0"/>
                <a:cs typeface="Calibri Light" panose="020F0302020204030204" pitchFamily="34" charset="0"/>
              </a:rPr>
              <a:t>09-2018</a:t>
            </a:r>
          </a:p>
        </p:txBody>
      </p:sp>
      <p:sp>
        <p:nvSpPr>
          <p:cNvPr id="2" name="Title 1"/>
          <p:cNvSpPr>
            <a:spLocks noGrp="1"/>
          </p:cNvSpPr>
          <p:nvPr>
            <p:ph type="title"/>
          </p:nvPr>
        </p:nvSpPr>
        <p:spPr>
          <a:xfrm>
            <a:off x="143727" y="2628900"/>
            <a:ext cx="4670722" cy="804865"/>
          </a:xfrm>
        </p:spPr>
        <p:txBody>
          <a:bodyPr>
            <a:normAutofit fontScale="90000"/>
          </a:bodyPr>
          <a:lstStyle/>
          <a:p>
            <a:r>
              <a:rPr lang="de-DE"/>
              <a:t>Die elektronische Wahlvorgang</a:t>
            </a:r>
          </a:p>
        </p:txBody>
      </p:sp>
      <p:sp>
        <p:nvSpPr>
          <p:cNvPr id="3" name="Text Placeholder 2"/>
          <p:cNvSpPr>
            <a:spLocks noGrp="1"/>
          </p:cNvSpPr>
          <p:nvPr>
            <p:ph type="body" idx="1"/>
          </p:nvPr>
        </p:nvSpPr>
        <p:spPr>
          <a:xfrm>
            <a:off x="208870" y="3719381"/>
            <a:ext cx="4054415" cy="590550"/>
          </a:xfrm>
        </p:spPr>
        <p:txBody>
          <a:bodyPr/>
          <a:lstStyle/>
          <a:p>
            <a:r>
              <a:rPr lang="nl-BE" b="0" i="0" dirty="0" err="1">
                <a:solidFill>
                  <a:srgbClr val="0D0D0D"/>
                </a:solidFill>
                <a:effectLst/>
                <a:highlight>
                  <a:srgbClr val="FFFFFF"/>
                </a:highlight>
                <a:latin typeface="Söhne"/>
              </a:rPr>
              <a:t>Vorsitzenden</a:t>
            </a:r>
            <a:r>
              <a:rPr lang="nl-BE" b="0" i="0" dirty="0">
                <a:solidFill>
                  <a:srgbClr val="0D0D0D"/>
                </a:solidFill>
                <a:effectLst/>
                <a:highlight>
                  <a:srgbClr val="FFFFFF"/>
                </a:highlight>
                <a:latin typeface="Söhne"/>
              </a:rPr>
              <a:t>-Training G2</a:t>
            </a:r>
            <a:endParaRPr lang="nl-NL" dirty="0">
              <a:solidFill>
                <a:schemeClr val="tx1"/>
              </a:solidFill>
            </a:endParaRPr>
          </a:p>
        </p:txBody>
      </p:sp>
      <p:pic>
        <p:nvPicPr>
          <p:cNvPr id="4" name="Afbeelding 3">
            <a:extLst>
              <a:ext uri="{FF2B5EF4-FFF2-40B4-BE49-F238E27FC236}">
                <a16:creationId xmlns:a16="http://schemas.microsoft.com/office/drawing/2014/main" id="{25C1DB0D-57EA-DBFB-36A6-CDBE38A109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383172"/>
            <a:ext cx="1969135" cy="42545"/>
          </a:xfrm>
          <a:prstGeom prst="rect">
            <a:avLst/>
          </a:prstGeom>
          <a:noFill/>
        </p:spPr>
      </p:pic>
      <p:pic>
        <p:nvPicPr>
          <p:cNvPr id="5" name="Picture 3">
            <a:extLst>
              <a:ext uri="{FF2B5EF4-FFF2-40B4-BE49-F238E27FC236}">
                <a16:creationId xmlns:a16="http://schemas.microsoft.com/office/drawing/2014/main" id="{930934DD-39FE-F068-B398-9CF4BAA460D0}"/>
              </a:ext>
            </a:extLst>
          </p:cNvPr>
          <p:cNvPicPr>
            <a:picLocks noChangeAspect="1"/>
          </p:cNvPicPr>
          <p:nvPr/>
        </p:nvPicPr>
        <p:blipFill rotWithShape="1">
          <a:blip r:embed="rId4"/>
          <a:srcRect l="17199" r="4801"/>
          <a:stretch/>
        </p:blipFill>
        <p:spPr>
          <a:xfrm>
            <a:off x="4953000" y="0"/>
            <a:ext cx="4953000" cy="6858000"/>
          </a:xfrm>
          <a:prstGeom prst="rect">
            <a:avLst/>
          </a:prstGeom>
        </p:spPr>
      </p:pic>
      <p:pic>
        <p:nvPicPr>
          <p:cNvPr id="7" name="Picture 723190138" descr="Afbeelding met tekst, Lettertype, logo, wit&#10;&#10;Automatisch gegenereerde beschrijving">
            <a:extLst>
              <a:ext uri="{FF2B5EF4-FFF2-40B4-BE49-F238E27FC236}">
                <a16:creationId xmlns:a16="http://schemas.microsoft.com/office/drawing/2014/main" id="{AE633606-F17C-4C02-DAD4-BDD0D5B340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51730"/>
            <a:ext cx="3848100" cy="719455"/>
          </a:xfrm>
          <a:prstGeom prst="rect">
            <a:avLst/>
          </a:prstGeom>
        </p:spPr>
      </p:pic>
    </p:spTree>
    <p:extLst>
      <p:ext uri="{BB962C8B-B14F-4D97-AF65-F5344CB8AC3E}">
        <p14:creationId xmlns:p14="http://schemas.microsoft.com/office/powerpoint/2010/main" val="396186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noFill/>
            </a:endParaRPr>
          </a:p>
        </p:txBody>
      </p:sp>
      <p:sp>
        <p:nvSpPr>
          <p:cNvPr id="2" name="Title 1"/>
          <p:cNvSpPr>
            <a:spLocks noGrp="1"/>
          </p:cNvSpPr>
          <p:nvPr>
            <p:ph type="title"/>
          </p:nvPr>
        </p:nvSpPr>
        <p:spPr>
          <a:xfrm>
            <a:off x="242888" y="642257"/>
            <a:ext cx="9124632" cy="672193"/>
          </a:xfrm>
        </p:spPr>
        <p:txBody>
          <a:bodyPr>
            <a:normAutofit/>
          </a:bodyPr>
          <a:lstStyle/>
          <a:p>
            <a:r>
              <a:rPr lang="de-DE" sz="2800" dirty="0">
                <a:solidFill>
                  <a:srgbClr val="00AFDB"/>
                </a:solidFill>
              </a:rPr>
              <a:t>Übersicht des Wahlbüros</a:t>
            </a:r>
          </a:p>
        </p:txBody>
      </p:sp>
      <p:sp>
        <p:nvSpPr>
          <p:cNvPr id="3" name="Content Placeholder 2"/>
          <p:cNvSpPr>
            <a:spLocks noGrp="1"/>
          </p:cNvSpPr>
          <p:nvPr>
            <p:ph idx="1"/>
          </p:nvPr>
        </p:nvSpPr>
        <p:spPr>
          <a:xfrm>
            <a:off x="681038" y="1817913"/>
            <a:ext cx="8867696" cy="4103053"/>
          </a:xfrm>
        </p:spPr>
        <p:txBody>
          <a:bodyPr>
            <a:noAutofit/>
          </a:bodyPr>
          <a:lstStyle/>
          <a:p>
            <a:pPr>
              <a:lnSpc>
                <a:spcPct val="150000"/>
              </a:lnSpc>
              <a:buFont typeface="Wingdings" pitchFamily="2" charset="2"/>
              <a:buChar char="§"/>
            </a:pPr>
            <a:r>
              <a:rPr lang="de-DE" sz="2200" dirty="0">
                <a:solidFill>
                  <a:schemeClr val="tx1"/>
                </a:solidFill>
              </a:rPr>
              <a:t>Wahlbüroausstattung: Tisch, Sitze, Schreibwaren, Kodex, Umschläge,  Wähleranweisungen, Wahlkabinen, Wählerlist(en), Kandidatenlisten, usw. </a:t>
            </a:r>
          </a:p>
          <a:p>
            <a:pPr>
              <a:lnSpc>
                <a:spcPct val="150000"/>
              </a:lnSpc>
              <a:buFont typeface="Wingdings" pitchFamily="2" charset="2"/>
              <a:buChar char="§"/>
            </a:pPr>
            <a:r>
              <a:rPr lang="de-DE" sz="2200" dirty="0">
                <a:solidFill>
                  <a:schemeClr val="tx1"/>
                </a:solidFill>
              </a:rPr>
              <a:t>Versiegelten Umschlag mit zwei USB-Sticks</a:t>
            </a:r>
          </a:p>
          <a:p>
            <a:pPr>
              <a:lnSpc>
                <a:spcPct val="150000"/>
              </a:lnSpc>
              <a:buFont typeface="Wingdings" pitchFamily="2" charset="2"/>
              <a:buChar char="§"/>
            </a:pPr>
            <a:r>
              <a:rPr lang="de-DE" sz="2200" dirty="0">
                <a:solidFill>
                  <a:schemeClr val="tx1"/>
                </a:solidFill>
              </a:rPr>
              <a:t>Versiegelten Umschlag mit den Startkodes des Wahlbüros</a:t>
            </a:r>
          </a:p>
          <a:p>
            <a:pPr>
              <a:lnSpc>
                <a:spcPct val="150000"/>
              </a:lnSpc>
              <a:buFont typeface="Wingdings" pitchFamily="2" charset="2"/>
              <a:buChar char="§"/>
            </a:pPr>
            <a:r>
              <a:rPr lang="de-DE" sz="2200" dirty="0">
                <a:solidFill>
                  <a:schemeClr val="tx1"/>
                </a:solidFill>
              </a:rPr>
              <a:t>Gerät des Vorsitzenden, inkl. 50 Smartcards + elektronische Urne</a:t>
            </a:r>
          </a:p>
          <a:p>
            <a:pPr>
              <a:lnSpc>
                <a:spcPct val="150000"/>
              </a:lnSpc>
              <a:buFont typeface="Wingdings" pitchFamily="2" charset="2"/>
              <a:buChar char="§"/>
            </a:pPr>
            <a:r>
              <a:rPr lang="de-DE" sz="2200" dirty="0">
                <a:solidFill>
                  <a:schemeClr val="tx1"/>
                </a:solidFill>
              </a:rPr>
              <a:t>5 Wahlcomputer</a:t>
            </a:r>
          </a:p>
          <a:p>
            <a:pPr>
              <a:lnSpc>
                <a:spcPct val="150000"/>
              </a:lnSpc>
              <a:buFont typeface="Wingdings" pitchFamily="2" charset="2"/>
              <a:buChar char="§"/>
            </a:pPr>
            <a:r>
              <a:rPr lang="de-DE" sz="2200" dirty="0">
                <a:solidFill>
                  <a:schemeClr val="tx1"/>
                </a:solidFill>
              </a:rPr>
              <a:t>Transportkoffer Wahlcomputer und Gerät des Vorsitzenden</a:t>
            </a:r>
          </a:p>
          <a:p>
            <a:pPr>
              <a:lnSpc>
                <a:spcPct val="150000"/>
              </a:lnSpc>
              <a:buFont typeface="Wingdings" pitchFamily="2" charset="2"/>
              <a:buChar char="§"/>
            </a:pPr>
            <a:endParaRPr lang="de-DE" sz="2200" dirty="0">
              <a:solidFill>
                <a:schemeClr val="tx1"/>
              </a:solidFill>
            </a:endParaRPr>
          </a:p>
          <a:p>
            <a:pPr marL="457200" lvl="1" indent="0">
              <a:buNone/>
            </a:pPr>
            <a:endParaRPr lang="de-DE" sz="2200" dirty="0">
              <a:solidFill>
                <a:schemeClr val="tx1"/>
              </a:solidFill>
            </a:endParaRPr>
          </a:p>
          <a:p>
            <a:pPr lvl="1"/>
            <a:endParaRPr lang="de-DE" sz="2200" dirty="0">
              <a:solidFill>
                <a:schemeClr val="tx1"/>
              </a:solidFill>
            </a:endParaRPr>
          </a:p>
        </p:txBody>
      </p:sp>
      <p:pic>
        <p:nvPicPr>
          <p:cNvPr id="5" name="Picture 723190138" descr="Afbeelding met tekst, Lettertype, logo, wit&#10;&#10;Automatisch gegenereerde beschrijving">
            <a:extLst>
              <a:ext uri="{FF2B5EF4-FFF2-40B4-BE49-F238E27FC236}">
                <a16:creationId xmlns:a16="http://schemas.microsoft.com/office/drawing/2014/main" id="{EE466557-0700-5E97-5C2C-0DBC89218B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3409615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noFill/>
            </a:endParaRPr>
          </a:p>
        </p:txBody>
      </p:sp>
      <p:sp>
        <p:nvSpPr>
          <p:cNvPr id="2" name="Title 1"/>
          <p:cNvSpPr>
            <a:spLocks noGrp="1"/>
          </p:cNvSpPr>
          <p:nvPr>
            <p:ph type="title"/>
          </p:nvPr>
        </p:nvSpPr>
        <p:spPr>
          <a:xfrm>
            <a:off x="242888" y="642257"/>
            <a:ext cx="9124632" cy="672193"/>
          </a:xfrm>
        </p:spPr>
        <p:txBody>
          <a:bodyPr>
            <a:normAutofit/>
          </a:bodyPr>
          <a:lstStyle/>
          <a:p>
            <a:r>
              <a:rPr lang="de-DE" sz="2800">
                <a:solidFill>
                  <a:srgbClr val="00AFDB"/>
                </a:solidFill>
              </a:rPr>
              <a:t>Übersicht des Wahlbüros</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de-DE" sz="2200">
                <a:solidFill>
                  <a:schemeClr val="tx1"/>
                </a:solidFill>
              </a:rPr>
              <a:t>Empfohlener Wahlbüroaufstellung</a:t>
            </a:r>
          </a:p>
          <a:p>
            <a:pPr>
              <a:lnSpc>
                <a:spcPct val="150000"/>
              </a:lnSpc>
              <a:buFont typeface="Wingdings" pitchFamily="2" charset="2"/>
              <a:buChar char="§"/>
            </a:pPr>
            <a:endParaRPr lang="de-DE" sz="2200">
              <a:solidFill>
                <a:schemeClr val="tx1"/>
              </a:solidFill>
            </a:endParaRPr>
          </a:p>
          <a:p>
            <a:pPr marL="457200" lvl="1" indent="0">
              <a:buNone/>
            </a:pPr>
            <a:endParaRPr lang="de-DE" sz="2200">
              <a:solidFill>
                <a:schemeClr val="tx1"/>
              </a:solidFill>
            </a:endParaRPr>
          </a:p>
          <a:p>
            <a:pPr marL="457200" lvl="1" indent="0">
              <a:buNone/>
            </a:pPr>
            <a:endParaRPr lang="de-DE" sz="2200">
              <a:solidFill>
                <a:schemeClr val="tx1"/>
              </a:solidFill>
            </a:endParaRPr>
          </a:p>
        </p:txBody>
      </p:sp>
      <p:sp>
        <p:nvSpPr>
          <p:cNvPr id="7" name="Rectangle 6">
            <a:extLst>
              <a:ext uri="{FF2B5EF4-FFF2-40B4-BE49-F238E27FC236}">
                <a16:creationId xmlns:a16="http://schemas.microsoft.com/office/drawing/2014/main" id="{A1D43E21-909E-E542-B8A4-5C7189F0E790}"/>
              </a:ext>
            </a:extLst>
          </p:cNvPr>
          <p:cNvSpPr>
            <a:spLocks noChangeAspect="1"/>
          </p:cNvSpPr>
          <p:nvPr/>
        </p:nvSpPr>
        <p:spPr>
          <a:xfrm>
            <a:off x="1655204" y="2460454"/>
            <a:ext cx="6300000" cy="365383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B4E29A60-9DAB-6542-8988-37B7343CC626}"/>
              </a:ext>
            </a:extLst>
          </p:cNvPr>
          <p:cNvSpPr>
            <a:spLocks/>
          </p:cNvSpPr>
          <p:nvPr/>
        </p:nvSpPr>
        <p:spPr>
          <a:xfrm>
            <a:off x="1772602" y="3720642"/>
            <a:ext cx="809530" cy="4157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de-DE" sz="900">
                <a:solidFill>
                  <a:schemeClr val="tx1"/>
                </a:solidFill>
              </a:rPr>
              <a:t>Beisitzer (beim Eingang)</a:t>
            </a:r>
          </a:p>
        </p:txBody>
      </p:sp>
      <p:sp>
        <p:nvSpPr>
          <p:cNvPr id="10" name="Oval 9">
            <a:extLst>
              <a:ext uri="{FF2B5EF4-FFF2-40B4-BE49-F238E27FC236}">
                <a16:creationId xmlns:a16="http://schemas.microsoft.com/office/drawing/2014/main" id="{862FFA6A-E07C-5B4F-A7E7-04EEC7057941}"/>
              </a:ext>
            </a:extLst>
          </p:cNvPr>
          <p:cNvSpPr>
            <a:spLocks/>
          </p:cNvSpPr>
          <p:nvPr/>
        </p:nvSpPr>
        <p:spPr>
          <a:xfrm>
            <a:off x="6992056" y="3727164"/>
            <a:ext cx="809530" cy="4157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de-DE" sz="900">
                <a:solidFill>
                  <a:schemeClr val="tx1"/>
                </a:solidFill>
              </a:rPr>
              <a:t>Beisitzer</a:t>
            </a:r>
          </a:p>
          <a:p>
            <a:pPr algn="ctr"/>
            <a:r>
              <a:rPr lang="de-DE" sz="900">
                <a:solidFill>
                  <a:schemeClr val="tx1"/>
                </a:solidFill>
              </a:rPr>
              <a:t>(stehend)</a:t>
            </a:r>
          </a:p>
        </p:txBody>
      </p:sp>
      <p:sp>
        <p:nvSpPr>
          <p:cNvPr id="11" name="Oval 10">
            <a:extLst>
              <a:ext uri="{FF2B5EF4-FFF2-40B4-BE49-F238E27FC236}">
                <a16:creationId xmlns:a16="http://schemas.microsoft.com/office/drawing/2014/main" id="{A5E45257-CC4B-944B-960C-97CB205A8436}"/>
              </a:ext>
            </a:extLst>
          </p:cNvPr>
          <p:cNvSpPr>
            <a:spLocks/>
          </p:cNvSpPr>
          <p:nvPr/>
        </p:nvSpPr>
        <p:spPr>
          <a:xfrm>
            <a:off x="1766924" y="5631021"/>
            <a:ext cx="809530" cy="4157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de-DE" sz="900" dirty="0">
                <a:solidFill>
                  <a:schemeClr val="tx1"/>
                </a:solidFill>
              </a:rPr>
              <a:t>Beisitzer</a:t>
            </a:r>
          </a:p>
          <a:p>
            <a:pPr algn="ctr"/>
            <a:r>
              <a:rPr lang="de-DE" sz="900" dirty="0">
                <a:solidFill>
                  <a:schemeClr val="tx1"/>
                </a:solidFill>
              </a:rPr>
              <a:t>(stehend)</a:t>
            </a:r>
          </a:p>
        </p:txBody>
      </p:sp>
      <p:sp>
        <p:nvSpPr>
          <p:cNvPr id="12" name="Oval 11">
            <a:extLst>
              <a:ext uri="{FF2B5EF4-FFF2-40B4-BE49-F238E27FC236}">
                <a16:creationId xmlns:a16="http://schemas.microsoft.com/office/drawing/2014/main" id="{FEE59A94-F4A2-BC4C-B0DF-993DB3A7A419}"/>
              </a:ext>
            </a:extLst>
          </p:cNvPr>
          <p:cNvSpPr>
            <a:spLocks/>
          </p:cNvSpPr>
          <p:nvPr/>
        </p:nvSpPr>
        <p:spPr>
          <a:xfrm>
            <a:off x="5466794" y="5644222"/>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de-DE" sz="900">
                <a:solidFill>
                  <a:schemeClr val="tx1"/>
                </a:solidFill>
              </a:rPr>
              <a:t>Sekretär</a:t>
            </a:r>
          </a:p>
        </p:txBody>
      </p:sp>
      <p:sp>
        <p:nvSpPr>
          <p:cNvPr id="13" name="Oval 12">
            <a:extLst>
              <a:ext uri="{FF2B5EF4-FFF2-40B4-BE49-F238E27FC236}">
                <a16:creationId xmlns:a16="http://schemas.microsoft.com/office/drawing/2014/main" id="{DCD95AF4-2D84-E545-A1B1-8456222A9DBC}"/>
              </a:ext>
            </a:extLst>
          </p:cNvPr>
          <p:cNvSpPr>
            <a:spLocks/>
          </p:cNvSpPr>
          <p:nvPr/>
        </p:nvSpPr>
        <p:spPr>
          <a:xfrm>
            <a:off x="4558237" y="5627700"/>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850">
                <a:solidFill>
                  <a:schemeClr val="tx1"/>
                </a:solidFill>
              </a:rPr>
              <a:t>Vorsitzender</a:t>
            </a:r>
          </a:p>
        </p:txBody>
      </p:sp>
      <p:sp>
        <p:nvSpPr>
          <p:cNvPr id="14" name="Oval 13">
            <a:extLst>
              <a:ext uri="{FF2B5EF4-FFF2-40B4-BE49-F238E27FC236}">
                <a16:creationId xmlns:a16="http://schemas.microsoft.com/office/drawing/2014/main" id="{9AF46344-B0FF-5B46-B552-1DACC29F8847}"/>
              </a:ext>
            </a:extLst>
          </p:cNvPr>
          <p:cNvSpPr>
            <a:spLocks/>
          </p:cNvSpPr>
          <p:nvPr/>
        </p:nvSpPr>
        <p:spPr>
          <a:xfrm>
            <a:off x="2730789" y="5625179"/>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de-DE" sz="900">
                <a:solidFill>
                  <a:schemeClr val="tx1"/>
                </a:solidFill>
              </a:rPr>
              <a:t>Beisitzer</a:t>
            </a:r>
          </a:p>
        </p:txBody>
      </p:sp>
      <p:sp>
        <p:nvSpPr>
          <p:cNvPr id="15" name="TextBox 14">
            <a:extLst>
              <a:ext uri="{FF2B5EF4-FFF2-40B4-BE49-F238E27FC236}">
                <a16:creationId xmlns:a16="http://schemas.microsoft.com/office/drawing/2014/main" id="{05783E83-1A86-E244-B341-8532312781E0}"/>
              </a:ext>
            </a:extLst>
          </p:cNvPr>
          <p:cNvSpPr txBox="1">
            <a:spLocks noChangeAspect="1"/>
          </p:cNvSpPr>
          <p:nvPr/>
        </p:nvSpPr>
        <p:spPr>
          <a:xfrm>
            <a:off x="2406616" y="2546002"/>
            <a:ext cx="765772" cy="765774"/>
          </a:xfrm>
          <a:prstGeom prst="rect">
            <a:avLst/>
          </a:prstGeom>
          <a:noFill/>
          <a:ln w="28575">
            <a:solidFill>
              <a:schemeClr val="accent2"/>
            </a:solidFill>
          </a:ln>
        </p:spPr>
        <p:txBody>
          <a:bodyPr wrap="none" rtlCol="0" anchor="ctr" anchorCtr="1">
            <a:noAutofit/>
          </a:bodyPr>
          <a:lstStyle/>
          <a:p>
            <a:r>
              <a:rPr lang="de-DE" sz="1100"/>
              <a:t>Wahlkabine</a:t>
            </a:r>
          </a:p>
        </p:txBody>
      </p:sp>
      <p:sp>
        <p:nvSpPr>
          <p:cNvPr id="16" name="TextBox 15">
            <a:extLst>
              <a:ext uri="{FF2B5EF4-FFF2-40B4-BE49-F238E27FC236}">
                <a16:creationId xmlns:a16="http://schemas.microsoft.com/office/drawing/2014/main" id="{030DBE5F-C6AD-B34A-B71E-D8C75C32B816}"/>
              </a:ext>
            </a:extLst>
          </p:cNvPr>
          <p:cNvSpPr txBox="1">
            <a:spLocks noChangeAspect="1"/>
          </p:cNvSpPr>
          <p:nvPr/>
        </p:nvSpPr>
        <p:spPr>
          <a:xfrm>
            <a:off x="3218035" y="2543392"/>
            <a:ext cx="765772" cy="765774"/>
          </a:xfrm>
          <a:prstGeom prst="rect">
            <a:avLst/>
          </a:prstGeom>
          <a:noFill/>
          <a:ln w="28575">
            <a:solidFill>
              <a:schemeClr val="accent2"/>
            </a:solidFill>
          </a:ln>
        </p:spPr>
        <p:txBody>
          <a:bodyPr wrap="none" rtlCol="0" anchor="ctr" anchorCtr="1">
            <a:noAutofit/>
          </a:bodyPr>
          <a:lstStyle/>
          <a:p>
            <a:r>
              <a:rPr lang="de-DE" sz="1100"/>
              <a:t>Wahlkabine</a:t>
            </a:r>
          </a:p>
        </p:txBody>
      </p:sp>
      <p:sp>
        <p:nvSpPr>
          <p:cNvPr id="17" name="TextBox 16">
            <a:extLst>
              <a:ext uri="{FF2B5EF4-FFF2-40B4-BE49-F238E27FC236}">
                <a16:creationId xmlns:a16="http://schemas.microsoft.com/office/drawing/2014/main" id="{0D44FD5D-26FE-9F44-A7D2-E42A556A6B15}"/>
              </a:ext>
            </a:extLst>
          </p:cNvPr>
          <p:cNvSpPr txBox="1">
            <a:spLocks noChangeAspect="1"/>
          </p:cNvSpPr>
          <p:nvPr/>
        </p:nvSpPr>
        <p:spPr>
          <a:xfrm>
            <a:off x="4022932" y="2549915"/>
            <a:ext cx="765772" cy="765774"/>
          </a:xfrm>
          <a:prstGeom prst="rect">
            <a:avLst/>
          </a:prstGeom>
          <a:noFill/>
          <a:ln w="28575">
            <a:solidFill>
              <a:schemeClr val="accent2"/>
            </a:solidFill>
          </a:ln>
        </p:spPr>
        <p:txBody>
          <a:bodyPr wrap="none" rtlCol="0" anchor="ctr" anchorCtr="1">
            <a:noAutofit/>
          </a:bodyPr>
          <a:lstStyle/>
          <a:p>
            <a:r>
              <a:rPr lang="de-DE" sz="1100"/>
              <a:t>Wahlkabine</a:t>
            </a:r>
          </a:p>
        </p:txBody>
      </p:sp>
      <p:sp>
        <p:nvSpPr>
          <p:cNvPr id="18" name="TextBox 17">
            <a:extLst>
              <a:ext uri="{FF2B5EF4-FFF2-40B4-BE49-F238E27FC236}">
                <a16:creationId xmlns:a16="http://schemas.microsoft.com/office/drawing/2014/main" id="{31B3720A-2FB8-B14B-8425-EC5B86E1F2A6}"/>
              </a:ext>
            </a:extLst>
          </p:cNvPr>
          <p:cNvSpPr txBox="1">
            <a:spLocks noChangeAspect="1"/>
          </p:cNvSpPr>
          <p:nvPr/>
        </p:nvSpPr>
        <p:spPr>
          <a:xfrm>
            <a:off x="4827829" y="2549915"/>
            <a:ext cx="765772" cy="765774"/>
          </a:xfrm>
          <a:prstGeom prst="rect">
            <a:avLst/>
          </a:prstGeom>
          <a:noFill/>
          <a:ln w="28575">
            <a:solidFill>
              <a:schemeClr val="accent2"/>
            </a:solidFill>
          </a:ln>
        </p:spPr>
        <p:txBody>
          <a:bodyPr wrap="none" rtlCol="0" anchor="ctr" anchorCtr="1">
            <a:noAutofit/>
          </a:bodyPr>
          <a:lstStyle/>
          <a:p>
            <a:r>
              <a:rPr lang="de-DE" sz="1100"/>
              <a:t>Wahlkabine</a:t>
            </a:r>
          </a:p>
        </p:txBody>
      </p:sp>
      <p:sp>
        <p:nvSpPr>
          <p:cNvPr id="19" name="TextBox 18">
            <a:extLst>
              <a:ext uri="{FF2B5EF4-FFF2-40B4-BE49-F238E27FC236}">
                <a16:creationId xmlns:a16="http://schemas.microsoft.com/office/drawing/2014/main" id="{0AEFEA7D-A852-E14B-8C91-CE4FA1DF07AB}"/>
              </a:ext>
            </a:extLst>
          </p:cNvPr>
          <p:cNvSpPr txBox="1">
            <a:spLocks noChangeAspect="1"/>
          </p:cNvSpPr>
          <p:nvPr/>
        </p:nvSpPr>
        <p:spPr>
          <a:xfrm>
            <a:off x="5632729" y="2549915"/>
            <a:ext cx="765772" cy="765774"/>
          </a:xfrm>
          <a:prstGeom prst="rect">
            <a:avLst/>
          </a:prstGeom>
          <a:noFill/>
          <a:ln w="28575">
            <a:solidFill>
              <a:schemeClr val="accent2"/>
            </a:solidFill>
          </a:ln>
        </p:spPr>
        <p:txBody>
          <a:bodyPr wrap="none" rtlCol="0" anchor="ctr" anchorCtr="1">
            <a:noAutofit/>
          </a:bodyPr>
          <a:lstStyle/>
          <a:p>
            <a:r>
              <a:rPr lang="de-DE" sz="1100"/>
              <a:t>Wahlkabine</a:t>
            </a:r>
          </a:p>
        </p:txBody>
      </p:sp>
      <p:sp>
        <p:nvSpPr>
          <p:cNvPr id="20" name="TextBox 19">
            <a:extLst>
              <a:ext uri="{FF2B5EF4-FFF2-40B4-BE49-F238E27FC236}">
                <a16:creationId xmlns:a16="http://schemas.microsoft.com/office/drawing/2014/main" id="{349CC19C-EB6F-F743-A971-C9B9A42E11A3}"/>
              </a:ext>
            </a:extLst>
          </p:cNvPr>
          <p:cNvSpPr txBox="1">
            <a:spLocks noChangeAspect="1"/>
          </p:cNvSpPr>
          <p:nvPr/>
        </p:nvSpPr>
        <p:spPr>
          <a:xfrm>
            <a:off x="6444149" y="2549915"/>
            <a:ext cx="765772" cy="765774"/>
          </a:xfrm>
          <a:prstGeom prst="rect">
            <a:avLst/>
          </a:prstGeom>
          <a:noFill/>
          <a:ln w="28575">
            <a:solidFill>
              <a:schemeClr val="accent2"/>
            </a:solidFill>
            <a:prstDash val="dash"/>
          </a:ln>
        </p:spPr>
        <p:txBody>
          <a:bodyPr wrap="none" rtlCol="0" anchor="ctr" anchorCtr="1">
            <a:noAutofit/>
          </a:bodyPr>
          <a:lstStyle/>
          <a:p>
            <a:r>
              <a:rPr lang="de-DE" sz="1100">
                <a:solidFill>
                  <a:schemeClr val="bg1">
                    <a:lumMod val="50000"/>
                  </a:schemeClr>
                </a:solidFill>
              </a:rPr>
              <a:t>Wahlkabine</a:t>
            </a:r>
          </a:p>
        </p:txBody>
      </p:sp>
      <p:sp>
        <p:nvSpPr>
          <p:cNvPr id="21" name="Oval 20">
            <a:extLst>
              <a:ext uri="{FF2B5EF4-FFF2-40B4-BE49-F238E27FC236}">
                <a16:creationId xmlns:a16="http://schemas.microsoft.com/office/drawing/2014/main" id="{B59D3D82-D4D0-7349-980A-2F957F1C3532}"/>
              </a:ext>
            </a:extLst>
          </p:cNvPr>
          <p:cNvSpPr>
            <a:spLocks/>
          </p:cNvSpPr>
          <p:nvPr/>
        </p:nvSpPr>
        <p:spPr>
          <a:xfrm>
            <a:off x="3683098" y="5627700"/>
            <a:ext cx="809530" cy="4157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de-DE" sz="900">
                <a:solidFill>
                  <a:schemeClr val="tx1"/>
                </a:solidFill>
              </a:rPr>
              <a:t>Beisitzer</a:t>
            </a:r>
          </a:p>
        </p:txBody>
      </p:sp>
      <p:sp>
        <p:nvSpPr>
          <p:cNvPr id="22" name="TextBox 21">
            <a:extLst>
              <a:ext uri="{FF2B5EF4-FFF2-40B4-BE49-F238E27FC236}">
                <a16:creationId xmlns:a16="http://schemas.microsoft.com/office/drawing/2014/main" id="{05C7A84B-FA31-4E40-BA20-876AD4701765}"/>
              </a:ext>
            </a:extLst>
          </p:cNvPr>
          <p:cNvSpPr txBox="1">
            <a:spLocks noChangeAspect="1"/>
          </p:cNvSpPr>
          <p:nvPr/>
        </p:nvSpPr>
        <p:spPr>
          <a:xfrm>
            <a:off x="2730789" y="4826337"/>
            <a:ext cx="3619501" cy="765774"/>
          </a:xfrm>
          <a:prstGeom prst="rect">
            <a:avLst/>
          </a:prstGeom>
          <a:noFill/>
          <a:ln w="28575">
            <a:solidFill>
              <a:schemeClr val="accent2"/>
            </a:solidFill>
          </a:ln>
        </p:spPr>
        <p:txBody>
          <a:bodyPr wrap="none" rtlCol="0" anchor="ctr" anchorCtr="1">
            <a:noAutofit/>
          </a:bodyPr>
          <a:lstStyle/>
          <a:p>
            <a:r>
              <a:rPr lang="de-DE" sz="1100" dirty="0"/>
              <a:t>Wahlvorstandtisch</a:t>
            </a:r>
          </a:p>
        </p:txBody>
      </p:sp>
      <p:sp>
        <p:nvSpPr>
          <p:cNvPr id="23" name="TextBox 22">
            <a:extLst>
              <a:ext uri="{FF2B5EF4-FFF2-40B4-BE49-F238E27FC236}">
                <a16:creationId xmlns:a16="http://schemas.microsoft.com/office/drawing/2014/main" id="{E5264EEA-F0C8-EA41-B266-83A081344F46}"/>
              </a:ext>
            </a:extLst>
          </p:cNvPr>
          <p:cNvSpPr txBox="1"/>
          <p:nvPr/>
        </p:nvSpPr>
        <p:spPr>
          <a:xfrm>
            <a:off x="4827829" y="5296241"/>
            <a:ext cx="437019" cy="237220"/>
          </a:xfrm>
          <a:prstGeom prst="rect">
            <a:avLst/>
          </a:prstGeom>
          <a:solidFill>
            <a:schemeClr val="bg2">
              <a:lumMod val="75000"/>
            </a:schemeClr>
          </a:solidFill>
        </p:spPr>
        <p:txBody>
          <a:bodyPr wrap="square" rtlCol="0" anchor="ctr" anchorCtr="1">
            <a:noAutofit/>
          </a:bodyPr>
          <a:lstStyle/>
          <a:p>
            <a:r>
              <a:rPr lang="de-DE" sz="1200" dirty="0"/>
              <a:t>PM</a:t>
            </a:r>
          </a:p>
        </p:txBody>
      </p:sp>
      <p:sp>
        <p:nvSpPr>
          <p:cNvPr id="24" name="TextBox 23">
            <a:extLst>
              <a:ext uri="{FF2B5EF4-FFF2-40B4-BE49-F238E27FC236}">
                <a16:creationId xmlns:a16="http://schemas.microsoft.com/office/drawing/2014/main" id="{52682687-F3C5-4D4C-B88A-8D46837A9339}"/>
              </a:ext>
            </a:extLst>
          </p:cNvPr>
          <p:cNvSpPr txBox="1">
            <a:spLocks noChangeAspect="1"/>
          </p:cNvSpPr>
          <p:nvPr/>
        </p:nvSpPr>
        <p:spPr>
          <a:xfrm>
            <a:off x="1689775" y="4826337"/>
            <a:ext cx="1006443" cy="516945"/>
          </a:xfrm>
          <a:prstGeom prst="rect">
            <a:avLst/>
          </a:prstGeom>
          <a:solidFill>
            <a:schemeClr val="bg2">
              <a:lumMod val="75000"/>
            </a:schemeClr>
          </a:solidFill>
        </p:spPr>
        <p:txBody>
          <a:bodyPr wrap="square" rtlCol="0" anchor="ctr" anchorCtr="1">
            <a:noAutofit/>
          </a:bodyPr>
          <a:lstStyle/>
          <a:p>
            <a:r>
              <a:rPr lang="de-DE" sz="1200"/>
              <a:t>Urne</a:t>
            </a:r>
          </a:p>
        </p:txBody>
      </p:sp>
      <p:pic>
        <p:nvPicPr>
          <p:cNvPr id="5" name="Picture 723190138" descr="Afbeelding met tekst, Lettertype, logo, wit&#10;&#10;Automatisch gegenereerde beschrijving">
            <a:extLst>
              <a:ext uri="{FF2B5EF4-FFF2-40B4-BE49-F238E27FC236}">
                <a16:creationId xmlns:a16="http://schemas.microsoft.com/office/drawing/2014/main" id="{25FE78C0-A8A6-9ECB-C98F-45BD73A5CD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pic>
        <p:nvPicPr>
          <p:cNvPr id="4" name="Afbeelding 3">
            <a:extLst>
              <a:ext uri="{FF2B5EF4-FFF2-40B4-BE49-F238E27FC236}">
                <a16:creationId xmlns:a16="http://schemas.microsoft.com/office/drawing/2014/main" id="{9D8E3562-5D85-D882-3301-F1E9A514BCA7}"/>
              </a:ext>
            </a:extLst>
          </p:cNvPr>
          <p:cNvPicPr>
            <a:picLocks noChangeAspect="1"/>
          </p:cNvPicPr>
          <p:nvPr/>
        </p:nvPicPr>
        <p:blipFill>
          <a:blip r:embed="rId4"/>
          <a:stretch>
            <a:fillRect/>
          </a:stretch>
        </p:blipFill>
        <p:spPr>
          <a:xfrm>
            <a:off x="8030297" y="5030521"/>
            <a:ext cx="1778227" cy="1096924"/>
          </a:xfrm>
          <a:prstGeom prst="rect">
            <a:avLst/>
          </a:prstGeom>
        </p:spPr>
      </p:pic>
      <p:pic>
        <p:nvPicPr>
          <p:cNvPr id="6" name="Picture 24">
            <a:extLst>
              <a:ext uri="{FF2B5EF4-FFF2-40B4-BE49-F238E27FC236}">
                <a16:creationId xmlns:a16="http://schemas.microsoft.com/office/drawing/2014/main" id="{6B7D27F4-FD14-E5B7-EA5F-760C7C4512D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38811" y="1271375"/>
            <a:ext cx="1482943" cy="1112207"/>
          </a:xfrm>
          <a:prstGeom prst="rect">
            <a:avLst/>
          </a:prstGeom>
        </p:spPr>
      </p:pic>
    </p:spTree>
    <p:extLst>
      <p:ext uri="{BB962C8B-B14F-4D97-AF65-F5344CB8AC3E}">
        <p14:creationId xmlns:p14="http://schemas.microsoft.com/office/powerpoint/2010/main" val="1692188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noFill/>
            </a:endParaRPr>
          </a:p>
        </p:txBody>
      </p:sp>
      <p:sp>
        <p:nvSpPr>
          <p:cNvPr id="2" name="Title 1"/>
          <p:cNvSpPr>
            <a:spLocks noGrp="1"/>
          </p:cNvSpPr>
          <p:nvPr>
            <p:ph type="title"/>
          </p:nvPr>
        </p:nvSpPr>
        <p:spPr>
          <a:xfrm>
            <a:off x="242888" y="642257"/>
            <a:ext cx="9124632" cy="672193"/>
          </a:xfrm>
        </p:spPr>
        <p:txBody>
          <a:bodyPr>
            <a:normAutofit/>
          </a:bodyPr>
          <a:lstStyle/>
          <a:p>
            <a:r>
              <a:rPr lang="de-DE" sz="2800">
                <a:solidFill>
                  <a:srgbClr val="00AFDB"/>
                </a:solidFill>
              </a:rPr>
              <a:t>Übersicht des Wahlsystems </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de-DE" sz="2200">
                <a:solidFill>
                  <a:schemeClr val="tx1"/>
                </a:solidFill>
              </a:rPr>
              <a:t>In der Wahlkabine</a:t>
            </a:r>
          </a:p>
          <a:p>
            <a:pPr>
              <a:lnSpc>
                <a:spcPct val="150000"/>
              </a:lnSpc>
              <a:buFont typeface="Wingdings" pitchFamily="2" charset="2"/>
              <a:buChar char="§"/>
            </a:pPr>
            <a:endParaRPr lang="de-DE" sz="2200">
              <a:solidFill>
                <a:schemeClr val="tx1"/>
              </a:solidFill>
            </a:endParaRPr>
          </a:p>
          <a:p>
            <a:pPr marL="457200" lvl="1" indent="0">
              <a:buNone/>
            </a:pPr>
            <a:endParaRPr lang="de-DE" sz="2200">
              <a:solidFill>
                <a:schemeClr val="tx1"/>
              </a:solidFill>
            </a:endParaRPr>
          </a:p>
          <a:p>
            <a:pPr marL="457200" lvl="1" indent="0">
              <a:buNone/>
            </a:pPr>
            <a:endParaRPr lang="de-DE" sz="2200">
              <a:solidFill>
                <a:schemeClr val="tx1"/>
              </a:solidFill>
            </a:endParaRPr>
          </a:p>
        </p:txBody>
      </p:sp>
      <p:pic>
        <p:nvPicPr>
          <p:cNvPr id="27" name="Picture 26">
            <a:extLst>
              <a:ext uri="{FF2B5EF4-FFF2-40B4-BE49-F238E27FC236}">
                <a16:creationId xmlns:a16="http://schemas.microsoft.com/office/drawing/2014/main" id="{8899CB7F-A7FC-4B44-80DC-3E63E2028E6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516764" y="3869439"/>
            <a:ext cx="2808000" cy="1755000"/>
          </a:xfrm>
          <a:prstGeom prst="rect">
            <a:avLst/>
          </a:prstGeom>
        </p:spPr>
      </p:pic>
      <p:pic>
        <p:nvPicPr>
          <p:cNvPr id="26" name="Picture 25">
            <a:extLst>
              <a:ext uri="{FF2B5EF4-FFF2-40B4-BE49-F238E27FC236}">
                <a16:creationId xmlns:a16="http://schemas.microsoft.com/office/drawing/2014/main" id="{3284810E-94C9-FA49-8FE1-427B2024446A}"/>
              </a:ext>
            </a:extLst>
          </p:cNvPr>
          <p:cNvPicPr>
            <a:picLocks noChangeAspect="1"/>
          </p:cNvPicPr>
          <p:nvPr/>
        </p:nvPicPr>
        <p:blipFill>
          <a:blip r:embed="rId4"/>
          <a:stretch>
            <a:fillRect/>
          </a:stretch>
        </p:blipFill>
        <p:spPr>
          <a:xfrm>
            <a:off x="1151400" y="1493439"/>
            <a:ext cx="7603200" cy="4752000"/>
          </a:xfrm>
          <a:prstGeom prst="rect">
            <a:avLst/>
          </a:prstGeom>
        </p:spPr>
      </p:pic>
      <p:pic>
        <p:nvPicPr>
          <p:cNvPr id="28" name="Picture 27">
            <a:extLst>
              <a:ext uri="{FF2B5EF4-FFF2-40B4-BE49-F238E27FC236}">
                <a16:creationId xmlns:a16="http://schemas.microsoft.com/office/drawing/2014/main" id="{9E2F71F3-3553-BE48-9761-7D493373EDC7}"/>
              </a:ext>
            </a:extLst>
          </p:cNvPr>
          <p:cNvPicPr>
            <a:picLocks noChangeAspect="1"/>
          </p:cNvPicPr>
          <p:nvPr/>
        </p:nvPicPr>
        <p:blipFill>
          <a:blip r:embed="rId5"/>
          <a:stretch>
            <a:fillRect/>
          </a:stretch>
        </p:blipFill>
        <p:spPr>
          <a:xfrm>
            <a:off x="1520687" y="4626802"/>
            <a:ext cx="1440000" cy="1080000"/>
          </a:xfrm>
          <a:prstGeom prst="rect">
            <a:avLst/>
          </a:prstGeom>
        </p:spPr>
      </p:pic>
      <p:sp>
        <p:nvSpPr>
          <p:cNvPr id="8" name="Cross 7">
            <a:extLst>
              <a:ext uri="{FF2B5EF4-FFF2-40B4-BE49-F238E27FC236}">
                <a16:creationId xmlns:a16="http://schemas.microsoft.com/office/drawing/2014/main" id="{54F14F7A-E216-3948-96D6-7928E0096030}"/>
              </a:ext>
            </a:extLst>
          </p:cNvPr>
          <p:cNvSpPr>
            <a:spLocks noChangeAspect="1"/>
          </p:cNvSpPr>
          <p:nvPr/>
        </p:nvSpPr>
        <p:spPr>
          <a:xfrm rot="2700000">
            <a:off x="6450954" y="4153357"/>
            <a:ext cx="1440000" cy="1440000"/>
          </a:xfrm>
          <a:prstGeom prst="plus">
            <a:avLst>
              <a:gd name="adj" fmla="val 4373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Picture 9">
            <a:extLst>
              <a:ext uri="{FF2B5EF4-FFF2-40B4-BE49-F238E27FC236}">
                <a16:creationId xmlns:a16="http://schemas.microsoft.com/office/drawing/2014/main" id="{3970107D-2E90-1544-8D68-CEE4FA0BC0DE}"/>
              </a:ext>
            </a:extLst>
          </p:cNvPr>
          <p:cNvPicPr>
            <a:picLocks noChangeAspect="1"/>
          </p:cNvPicPr>
          <p:nvPr/>
        </p:nvPicPr>
        <p:blipFill>
          <a:blip r:embed="rId6"/>
          <a:stretch>
            <a:fillRect/>
          </a:stretch>
        </p:blipFill>
        <p:spPr>
          <a:xfrm>
            <a:off x="1498220" y="2474116"/>
            <a:ext cx="1440000" cy="1920000"/>
          </a:xfrm>
          <a:prstGeom prst="rect">
            <a:avLst/>
          </a:prstGeom>
        </p:spPr>
      </p:pic>
      <p:pic>
        <p:nvPicPr>
          <p:cNvPr id="4" name="Picture 723190138" descr="Afbeelding met tekst, Lettertype, logo, wit&#10;&#10;Automatisch gegenereerde beschrijving">
            <a:extLst>
              <a:ext uri="{FF2B5EF4-FFF2-40B4-BE49-F238E27FC236}">
                <a16:creationId xmlns:a16="http://schemas.microsoft.com/office/drawing/2014/main" id="{EE5C35BE-8ECA-65E2-3588-1EAE6A0FFC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354570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1" nodeType="afterEffect">
                                  <p:stCondLst>
                                    <p:cond delay="200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p:stCondLst>
                              <p:cond delay="2000"/>
                            </p:stCondLst>
                            <p:childTnLst>
                              <p:par>
                                <p:cTn id="15" presetID="35" presetClass="emph" presetSubtype="0" repeatCount="indefinite" fill="hold" grpId="0" nodeType="afterEffect">
                                  <p:stCondLst>
                                    <p:cond delay="0"/>
                                  </p:stCondLst>
                                  <p:childTnLst>
                                    <p:anim calcmode="discrete" valueType="str">
                                      <p:cBhvr>
                                        <p:cTn id="16"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noFill/>
            </a:endParaRPr>
          </a:p>
        </p:txBody>
      </p:sp>
      <p:sp>
        <p:nvSpPr>
          <p:cNvPr id="2" name="Title 1"/>
          <p:cNvSpPr>
            <a:spLocks noGrp="1"/>
          </p:cNvSpPr>
          <p:nvPr>
            <p:ph type="title"/>
          </p:nvPr>
        </p:nvSpPr>
        <p:spPr>
          <a:xfrm>
            <a:off x="242888" y="642257"/>
            <a:ext cx="9124632" cy="672193"/>
          </a:xfrm>
        </p:spPr>
        <p:txBody>
          <a:bodyPr>
            <a:normAutofit/>
          </a:bodyPr>
          <a:lstStyle/>
          <a:p>
            <a:r>
              <a:rPr lang="de-DE" sz="2800">
                <a:solidFill>
                  <a:srgbClr val="00AFDB"/>
                </a:solidFill>
              </a:rPr>
              <a:t>Übersicht des Wahlsystems</a:t>
            </a:r>
          </a:p>
        </p:txBody>
      </p:sp>
      <p:grpSp>
        <p:nvGrpSpPr>
          <p:cNvPr id="10" name="Group 9">
            <a:extLst>
              <a:ext uri="{FF2B5EF4-FFF2-40B4-BE49-F238E27FC236}">
                <a16:creationId xmlns:a16="http://schemas.microsoft.com/office/drawing/2014/main" id="{A9763751-109E-A54F-BECB-6E8E7801FAD5}"/>
              </a:ext>
            </a:extLst>
          </p:cNvPr>
          <p:cNvGrpSpPr/>
          <p:nvPr/>
        </p:nvGrpSpPr>
        <p:grpSpPr>
          <a:xfrm>
            <a:off x="1245000" y="1788992"/>
            <a:ext cx="7416000" cy="3556075"/>
            <a:chOff x="1245000" y="1788992"/>
            <a:chExt cx="7416000" cy="3556075"/>
          </a:xfrm>
        </p:grpSpPr>
        <p:pic>
          <p:nvPicPr>
            <p:cNvPr id="7" name="Picture 6">
              <a:extLst>
                <a:ext uri="{FF2B5EF4-FFF2-40B4-BE49-F238E27FC236}">
                  <a16:creationId xmlns:a16="http://schemas.microsoft.com/office/drawing/2014/main" id="{68D8DA0E-2131-AA42-9EF5-D3B66EEE4B6F}"/>
                </a:ext>
              </a:extLst>
            </p:cNvPr>
            <p:cNvPicPr>
              <a:picLocks noChangeAspect="1"/>
            </p:cNvPicPr>
            <p:nvPr/>
          </p:nvPicPr>
          <p:blipFill rotWithShape="1">
            <a:blip r:embed="rId3">
              <a:extLst>
                <a:ext uri="{28A0092B-C50C-407E-A947-70E740481C1C}">
                  <a14:useLocalDpi xmlns:a14="http://schemas.microsoft.com/office/drawing/2010/main" val="0"/>
                </a:ext>
              </a:extLst>
            </a:blip>
            <a:srcRect l="5809" r="5559"/>
            <a:stretch/>
          </p:blipFill>
          <p:spPr>
            <a:xfrm>
              <a:off x="4899819" y="2142827"/>
              <a:ext cx="3761181" cy="2995033"/>
            </a:xfrm>
            <a:prstGeom prst="rect">
              <a:avLst/>
            </a:prstGeom>
          </p:spPr>
        </p:pic>
        <p:pic>
          <p:nvPicPr>
            <p:cNvPr id="8" name="Picture 7">
              <a:extLst>
                <a:ext uri="{FF2B5EF4-FFF2-40B4-BE49-F238E27FC236}">
                  <a16:creationId xmlns:a16="http://schemas.microsoft.com/office/drawing/2014/main" id="{422FC37A-6DA1-C041-BA38-8887BDF2A4ED}"/>
                </a:ext>
              </a:extLst>
            </p:cNvPr>
            <p:cNvPicPr>
              <a:picLocks noChangeAspect="1"/>
            </p:cNvPicPr>
            <p:nvPr/>
          </p:nvPicPr>
          <p:blipFill rotWithShape="1">
            <a:blip r:embed="rId4">
              <a:extLst>
                <a:ext uri="{28A0092B-C50C-407E-A947-70E740481C1C}">
                  <a14:useLocalDpi xmlns:a14="http://schemas.microsoft.com/office/drawing/2010/main" val="0"/>
                </a:ext>
              </a:extLst>
            </a:blip>
            <a:srcRect l="20666" r="18148"/>
            <a:stretch/>
          </p:blipFill>
          <p:spPr>
            <a:xfrm>
              <a:off x="1245000" y="1788992"/>
              <a:ext cx="3689634" cy="3556075"/>
            </a:xfrm>
            <a:prstGeom prst="rect">
              <a:avLst/>
            </a:prstGeom>
          </p:spPr>
        </p:pic>
      </p:gr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de-DE" sz="2200">
                <a:solidFill>
                  <a:schemeClr val="tx1"/>
                </a:solidFill>
              </a:rPr>
              <a:t>Auf dem Vorstandstisch</a:t>
            </a:r>
          </a:p>
          <a:p>
            <a:pPr>
              <a:lnSpc>
                <a:spcPct val="150000"/>
              </a:lnSpc>
              <a:buFont typeface="Wingdings" pitchFamily="2" charset="2"/>
              <a:buChar char="§"/>
            </a:pPr>
            <a:endParaRPr lang="de-DE" sz="2200">
              <a:solidFill>
                <a:schemeClr val="tx1"/>
              </a:solidFill>
            </a:endParaRPr>
          </a:p>
          <a:p>
            <a:pPr marL="457200" lvl="1" indent="0">
              <a:buNone/>
            </a:pPr>
            <a:endParaRPr lang="de-DE" sz="2200">
              <a:solidFill>
                <a:schemeClr val="tx1"/>
              </a:solidFill>
            </a:endParaRPr>
          </a:p>
          <a:p>
            <a:pPr marL="457200" lvl="1" indent="0">
              <a:buNone/>
            </a:pPr>
            <a:endParaRPr lang="de-DE" sz="2200">
              <a:solidFill>
                <a:schemeClr val="tx1"/>
              </a:solidFill>
            </a:endParaRPr>
          </a:p>
        </p:txBody>
      </p:sp>
      <p:pic>
        <p:nvPicPr>
          <p:cNvPr id="6" name="Picture 5">
            <a:extLst>
              <a:ext uri="{FF2B5EF4-FFF2-40B4-BE49-F238E27FC236}">
                <a16:creationId xmlns:a16="http://schemas.microsoft.com/office/drawing/2014/main" id="{4C3AD79F-5EC5-054F-918C-A279EF7E45A3}"/>
              </a:ext>
            </a:extLst>
          </p:cNvPr>
          <p:cNvPicPr>
            <a:picLocks noChangeAspect="1"/>
          </p:cNvPicPr>
          <p:nvPr/>
        </p:nvPicPr>
        <p:blipFill>
          <a:blip r:embed="rId5"/>
          <a:stretch>
            <a:fillRect/>
          </a:stretch>
        </p:blipFill>
        <p:spPr>
          <a:xfrm>
            <a:off x="4388616" y="4791313"/>
            <a:ext cx="720000" cy="11432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723190138" descr="Afbeelding met tekst, Lettertype, logo, wit&#10;&#10;Automatisch gegenereerde beschrijving">
            <a:extLst>
              <a:ext uri="{FF2B5EF4-FFF2-40B4-BE49-F238E27FC236}">
                <a16:creationId xmlns:a16="http://schemas.microsoft.com/office/drawing/2014/main" id="{E3EA7BCB-7860-85B9-0C00-F14F3001CA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2945479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noFill/>
            </a:endParaRPr>
          </a:p>
        </p:txBody>
      </p:sp>
      <p:sp>
        <p:nvSpPr>
          <p:cNvPr id="2" name="Title 1"/>
          <p:cNvSpPr>
            <a:spLocks noGrp="1"/>
          </p:cNvSpPr>
          <p:nvPr>
            <p:ph type="title"/>
          </p:nvPr>
        </p:nvSpPr>
        <p:spPr>
          <a:xfrm>
            <a:off x="242888" y="642257"/>
            <a:ext cx="9124632" cy="672193"/>
          </a:xfrm>
        </p:spPr>
        <p:txBody>
          <a:bodyPr>
            <a:normAutofit/>
          </a:bodyPr>
          <a:lstStyle/>
          <a:p>
            <a:r>
              <a:rPr lang="de-DE" sz="2800">
                <a:solidFill>
                  <a:srgbClr val="00AFDB"/>
                </a:solidFill>
              </a:rPr>
              <a:t>Übersicht des wahlsystems</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de-DE" sz="2200">
                <a:solidFill>
                  <a:schemeClr val="tx1"/>
                </a:solidFill>
              </a:rPr>
              <a:t>Neben dem Vorstandstisch</a:t>
            </a:r>
          </a:p>
          <a:p>
            <a:pPr>
              <a:lnSpc>
                <a:spcPct val="150000"/>
              </a:lnSpc>
              <a:buFont typeface="Wingdings" pitchFamily="2" charset="2"/>
              <a:buChar char="§"/>
            </a:pPr>
            <a:endParaRPr lang="de-DE" sz="2200">
              <a:solidFill>
                <a:schemeClr val="tx1"/>
              </a:solidFill>
            </a:endParaRPr>
          </a:p>
          <a:p>
            <a:pPr marL="457200" lvl="1" indent="0">
              <a:buNone/>
            </a:pPr>
            <a:endParaRPr lang="de-DE" sz="2200">
              <a:solidFill>
                <a:schemeClr val="tx1"/>
              </a:solidFill>
            </a:endParaRPr>
          </a:p>
          <a:p>
            <a:pPr marL="457200" lvl="1" indent="0">
              <a:buNone/>
            </a:pPr>
            <a:endParaRPr lang="de-DE" sz="2200">
              <a:solidFill>
                <a:schemeClr val="tx1"/>
              </a:solidFill>
            </a:endParaRPr>
          </a:p>
        </p:txBody>
      </p:sp>
      <p:pic>
        <p:nvPicPr>
          <p:cNvPr id="13" name="Picture 12">
            <a:extLst>
              <a:ext uri="{FF2B5EF4-FFF2-40B4-BE49-F238E27FC236}">
                <a16:creationId xmlns:a16="http://schemas.microsoft.com/office/drawing/2014/main" id="{B5558843-75FA-764D-850B-F3FD875C9A66}"/>
              </a:ext>
            </a:extLst>
          </p:cNvPr>
          <p:cNvPicPr>
            <a:picLocks noChangeAspect="1"/>
          </p:cNvPicPr>
          <p:nvPr/>
        </p:nvPicPr>
        <p:blipFill>
          <a:blip r:embed="rId3"/>
          <a:stretch>
            <a:fillRect/>
          </a:stretch>
        </p:blipFill>
        <p:spPr>
          <a:xfrm>
            <a:off x="7496963" y="3553880"/>
            <a:ext cx="1728000" cy="2026728"/>
          </a:xfrm>
          <a:prstGeom prst="rect">
            <a:avLst/>
          </a:prstGeom>
        </p:spPr>
      </p:pic>
      <p:pic>
        <p:nvPicPr>
          <p:cNvPr id="18" name="Picture 17">
            <a:extLst>
              <a:ext uri="{FF2B5EF4-FFF2-40B4-BE49-F238E27FC236}">
                <a16:creationId xmlns:a16="http://schemas.microsoft.com/office/drawing/2014/main" id="{0B17D557-B5A8-E747-A485-5CB524D0E915}"/>
              </a:ext>
            </a:extLst>
          </p:cNvPr>
          <p:cNvPicPr>
            <a:picLocks noChangeAspect="1"/>
          </p:cNvPicPr>
          <p:nvPr/>
        </p:nvPicPr>
        <p:blipFill>
          <a:blip r:embed="rId4"/>
          <a:stretch>
            <a:fillRect/>
          </a:stretch>
        </p:blipFill>
        <p:spPr>
          <a:xfrm>
            <a:off x="993000" y="2478157"/>
            <a:ext cx="3960000" cy="3798169"/>
          </a:xfrm>
          <a:prstGeom prst="rect">
            <a:avLst/>
          </a:prstGeom>
        </p:spPr>
      </p:pic>
      <p:pic>
        <p:nvPicPr>
          <p:cNvPr id="4" name="Picture 723190138" descr="Afbeelding met tekst, Lettertype, logo, wit&#10;&#10;Automatisch gegenereerde beschrijving">
            <a:extLst>
              <a:ext uri="{FF2B5EF4-FFF2-40B4-BE49-F238E27FC236}">
                <a16:creationId xmlns:a16="http://schemas.microsoft.com/office/drawing/2014/main" id="{87626628-0D32-AE99-9D0A-41DDB12D9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164505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noFill/>
            </a:endParaRPr>
          </a:p>
        </p:txBody>
      </p:sp>
      <p:sp>
        <p:nvSpPr>
          <p:cNvPr id="2" name="Title 1"/>
          <p:cNvSpPr>
            <a:spLocks noGrp="1"/>
          </p:cNvSpPr>
          <p:nvPr>
            <p:ph type="title"/>
          </p:nvPr>
        </p:nvSpPr>
        <p:spPr>
          <a:xfrm>
            <a:off x="242888" y="642257"/>
            <a:ext cx="9124632" cy="672193"/>
          </a:xfrm>
        </p:spPr>
        <p:txBody>
          <a:bodyPr>
            <a:normAutofit/>
          </a:bodyPr>
          <a:lstStyle/>
          <a:p>
            <a:r>
              <a:rPr lang="de-DE" sz="2800">
                <a:solidFill>
                  <a:srgbClr val="00AFDB"/>
                </a:solidFill>
              </a:rPr>
              <a:t>Übersicht des Wahlsystems</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de-DE" sz="2200" dirty="0">
                <a:solidFill>
                  <a:schemeClr val="tx1"/>
                </a:solidFill>
              </a:rPr>
              <a:t>In eine Ecke des Wahllokals (außer Sicht)</a:t>
            </a:r>
          </a:p>
          <a:p>
            <a:pPr>
              <a:lnSpc>
                <a:spcPct val="150000"/>
              </a:lnSpc>
              <a:buFont typeface="Wingdings" pitchFamily="2" charset="2"/>
              <a:buChar char="§"/>
            </a:pPr>
            <a:endParaRPr lang="de-DE" sz="2200" dirty="0">
              <a:solidFill>
                <a:schemeClr val="tx1"/>
              </a:solidFill>
            </a:endParaRPr>
          </a:p>
          <a:p>
            <a:pPr marL="457200" lvl="1" indent="0">
              <a:buNone/>
            </a:pPr>
            <a:endParaRPr lang="de-DE" sz="2200" dirty="0">
              <a:solidFill>
                <a:schemeClr val="tx1"/>
              </a:solidFill>
            </a:endParaRPr>
          </a:p>
          <a:p>
            <a:pPr marL="457200" lvl="1" indent="0">
              <a:buNone/>
            </a:pPr>
            <a:endParaRPr lang="de-DE" sz="2200" dirty="0">
              <a:solidFill>
                <a:schemeClr val="tx1"/>
              </a:solidFill>
            </a:endParaRPr>
          </a:p>
        </p:txBody>
      </p:sp>
      <p:pic>
        <p:nvPicPr>
          <p:cNvPr id="5" name="Picture 4">
            <a:extLst>
              <a:ext uri="{FF2B5EF4-FFF2-40B4-BE49-F238E27FC236}">
                <a16:creationId xmlns:a16="http://schemas.microsoft.com/office/drawing/2014/main" id="{94F66CF2-9BDF-DB4A-BF6A-96CA2862617B}"/>
              </a:ext>
            </a:extLst>
          </p:cNvPr>
          <p:cNvPicPr>
            <a:picLocks noChangeAspect="1"/>
          </p:cNvPicPr>
          <p:nvPr/>
        </p:nvPicPr>
        <p:blipFill rotWithShape="1">
          <a:blip r:embed="rId3"/>
          <a:srcRect l="2938" t="4071" b="2655"/>
          <a:stretch/>
        </p:blipFill>
        <p:spPr>
          <a:xfrm>
            <a:off x="2413415" y="2488367"/>
            <a:ext cx="5241351" cy="3777522"/>
          </a:xfrm>
          <a:prstGeom prst="rect">
            <a:avLst/>
          </a:prstGeom>
        </p:spPr>
      </p:pic>
      <p:pic>
        <p:nvPicPr>
          <p:cNvPr id="4" name="Picture 723190138" descr="Afbeelding met tekst, Lettertype, logo, wit&#10;&#10;Automatisch gegenereerde beschrijving">
            <a:extLst>
              <a:ext uri="{FF2B5EF4-FFF2-40B4-BE49-F238E27FC236}">
                <a16:creationId xmlns:a16="http://schemas.microsoft.com/office/drawing/2014/main" id="{A6F6B8CD-5B4C-85E5-2BC9-89F8DD01B2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3616018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noFill/>
            </a:endParaRPr>
          </a:p>
        </p:txBody>
      </p:sp>
      <p:sp>
        <p:nvSpPr>
          <p:cNvPr id="2" name="Title 1"/>
          <p:cNvSpPr>
            <a:spLocks noGrp="1"/>
          </p:cNvSpPr>
          <p:nvPr>
            <p:ph type="title"/>
          </p:nvPr>
        </p:nvSpPr>
        <p:spPr/>
        <p:txBody>
          <a:bodyPr/>
          <a:lstStyle/>
          <a:p>
            <a:r>
              <a:rPr lang="de-DE" sz="2800" dirty="0">
                <a:solidFill>
                  <a:srgbClr val="00AFDB"/>
                </a:solidFill>
              </a:rPr>
              <a:t>Bitte überprüfen Sie die Papierrollen</a:t>
            </a:r>
            <a:endParaRPr lang="de-DE" dirty="0">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de-DE" sz="2200">
                <a:solidFill>
                  <a:schemeClr val="tx1"/>
                </a:solidFill>
              </a:rPr>
              <a:t>Der Wahlcomputer</a:t>
            </a:r>
          </a:p>
          <a:p>
            <a:pPr>
              <a:lnSpc>
                <a:spcPct val="150000"/>
              </a:lnSpc>
              <a:buFont typeface="Wingdings" pitchFamily="2" charset="2"/>
              <a:buChar char="§"/>
            </a:pPr>
            <a:endParaRPr lang="de-DE" sz="2200">
              <a:solidFill>
                <a:schemeClr val="tx1"/>
              </a:solidFill>
            </a:endParaRPr>
          </a:p>
          <a:p>
            <a:pPr marL="457200" lvl="1" indent="0">
              <a:buNone/>
            </a:pPr>
            <a:endParaRPr lang="de-DE" sz="2200">
              <a:solidFill>
                <a:schemeClr val="tx1"/>
              </a:solidFill>
            </a:endParaRPr>
          </a:p>
          <a:p>
            <a:pPr marL="457200" lvl="1" indent="0">
              <a:buNone/>
            </a:pPr>
            <a:endParaRPr lang="de-DE" sz="2200">
              <a:solidFill>
                <a:schemeClr val="tx1"/>
              </a:solidFill>
            </a:endParaRPr>
          </a:p>
        </p:txBody>
      </p:sp>
      <p:pic>
        <p:nvPicPr>
          <p:cNvPr id="11" name="Picture 10">
            <a:extLst>
              <a:ext uri="{FF2B5EF4-FFF2-40B4-BE49-F238E27FC236}">
                <a16:creationId xmlns:a16="http://schemas.microsoft.com/office/drawing/2014/main" id="{7AAC1F64-FA96-CC4C-AA02-163A93B7F65C}"/>
              </a:ext>
            </a:extLst>
          </p:cNvPr>
          <p:cNvPicPr>
            <a:picLocks noChangeAspect="1"/>
          </p:cNvPicPr>
          <p:nvPr/>
        </p:nvPicPr>
        <p:blipFill rotWithShape="1">
          <a:blip r:embed="rId3"/>
          <a:srcRect l="13740" t="17335" r="18657"/>
          <a:stretch/>
        </p:blipFill>
        <p:spPr>
          <a:xfrm>
            <a:off x="831272" y="2496457"/>
            <a:ext cx="5140037" cy="3928230"/>
          </a:xfrm>
          <a:prstGeom prst="rect">
            <a:avLst/>
          </a:prstGeom>
        </p:spPr>
      </p:pic>
      <p:pic>
        <p:nvPicPr>
          <p:cNvPr id="13" name="Picture 12">
            <a:extLst>
              <a:ext uri="{FF2B5EF4-FFF2-40B4-BE49-F238E27FC236}">
                <a16:creationId xmlns:a16="http://schemas.microsoft.com/office/drawing/2014/main" id="{96CF5FD4-0C78-D548-9CC0-05A8CC4FAEF9}"/>
              </a:ext>
            </a:extLst>
          </p:cNvPr>
          <p:cNvPicPr/>
          <p:nvPr/>
        </p:nvPicPr>
        <p:blipFill>
          <a:blip r:embed="rId4" cstate="print">
            <a:extLst>
              <a:ext uri="{28A0092B-C50C-407E-A947-70E740481C1C}">
                <a14:useLocalDpi xmlns:a14="http://schemas.microsoft.com/office/drawing/2010/main"/>
              </a:ext>
            </a:extLst>
          </a:blip>
          <a:stretch>
            <a:fillRect/>
          </a:stretch>
        </p:blipFill>
        <p:spPr>
          <a:xfrm>
            <a:off x="6721867" y="3929065"/>
            <a:ext cx="2016000" cy="1515600"/>
          </a:xfrm>
          <a:prstGeom prst="rect">
            <a:avLst/>
          </a:prstGeom>
        </p:spPr>
      </p:pic>
      <p:pic>
        <p:nvPicPr>
          <p:cNvPr id="14" name="Picture 13">
            <a:extLst>
              <a:ext uri="{FF2B5EF4-FFF2-40B4-BE49-F238E27FC236}">
                <a16:creationId xmlns:a16="http://schemas.microsoft.com/office/drawing/2014/main" id="{8FE9C0DF-2372-4142-8F38-F476B9CE2203}"/>
              </a:ext>
            </a:extLst>
          </p:cNvPr>
          <p:cNvPicPr>
            <a:picLocks noChangeAspect="1"/>
          </p:cNvPicPr>
          <p:nvPr/>
        </p:nvPicPr>
        <p:blipFill>
          <a:blip r:embed="rId5"/>
          <a:stretch>
            <a:fillRect/>
          </a:stretch>
        </p:blipFill>
        <p:spPr>
          <a:xfrm>
            <a:off x="6722730" y="1916660"/>
            <a:ext cx="2016000" cy="1512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D378202A-CA26-09F7-75B8-CA5274D0D9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2774761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60977" cy="584775"/>
          </a:xfrm>
          <a:prstGeom prst="rect">
            <a:avLst/>
          </a:prstGeom>
          <a:noFill/>
        </p:spPr>
        <p:txBody>
          <a:bodyPr wrap="square" rtlCol="0">
            <a:spAutoFit/>
          </a:bodyPr>
          <a:lstStyle/>
          <a:p>
            <a:r>
              <a:rPr lang="de-DE" sz="3200">
                <a:solidFill>
                  <a:srgbClr val="00AFDB"/>
                </a:solidFill>
                <a:latin typeface="Calibri" charset="0"/>
                <a:ea typeface="Calibri" charset="0"/>
                <a:cs typeface="Calibri" charset="0"/>
              </a:rPr>
              <a:t>Tagesordnung</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61267"/>
            <a:ext cx="8186895" cy="4403050"/>
          </a:xfrm>
          <a:prstGeom prst="rect">
            <a:avLst/>
          </a:prstGeom>
          <a:noFill/>
        </p:spPr>
        <p:txBody>
          <a:bodyPr wrap="square" rtlCol="0" anchor="t">
            <a:noAutofit/>
          </a:bodyPr>
          <a:lstStyle/>
          <a:p>
            <a:pPr marL="342900" indent="-342900">
              <a:lnSpc>
                <a:spcPct val="150000"/>
              </a:lnSpc>
              <a:buClr>
                <a:schemeClr val="bg1"/>
              </a:buClr>
              <a:buFont typeface="Wingdings" panose="05000000000000000000" pitchFamily="2" charset="2"/>
              <a:buChar char="§"/>
            </a:pPr>
            <a:r>
              <a:rPr lang="de-DE" sz="2800" dirty="0">
                <a:ea typeface="Open Sans Light" charset="0"/>
                <a:cs typeface="Open Sans Light" charset="0"/>
              </a:rPr>
              <a:t>Introduktion</a:t>
            </a:r>
          </a:p>
          <a:p>
            <a:pPr marL="342900" indent="-342900">
              <a:lnSpc>
                <a:spcPct val="150000"/>
              </a:lnSpc>
              <a:buClr>
                <a:schemeClr val="bg1"/>
              </a:buClr>
              <a:buFont typeface="Wingdings" panose="05000000000000000000" pitchFamily="2" charset="2"/>
              <a:buChar char="§"/>
            </a:pPr>
            <a:r>
              <a:rPr lang="de-DE" sz="2800" dirty="0">
                <a:solidFill>
                  <a:schemeClr val="bg1"/>
                </a:solidFill>
                <a:ea typeface="Open Sans Light" charset="0"/>
                <a:cs typeface="Open Sans Light" charset="0"/>
              </a:rPr>
              <a:t>Theorieteil</a:t>
            </a:r>
          </a:p>
          <a:p>
            <a:pPr marL="800100" lvl="1" indent="-342900">
              <a:lnSpc>
                <a:spcPct val="150000"/>
              </a:lnSpc>
              <a:buClr>
                <a:schemeClr val="tx1"/>
              </a:buClr>
              <a:buFont typeface="Wingdings" pitchFamily="2" charset="2"/>
              <a:buChar char="Ø"/>
            </a:pPr>
            <a:r>
              <a:rPr lang="de-DE" sz="2400" dirty="0">
                <a:solidFill>
                  <a:schemeClr val="bg1">
                    <a:lumMod val="50000"/>
                  </a:schemeClr>
                </a:solidFill>
                <a:ea typeface="Open Sans Light" charset="0"/>
                <a:cs typeface="Open Sans Light" charset="0"/>
              </a:rPr>
              <a:t>Übersicht des Wahlbüros</a:t>
            </a:r>
          </a:p>
          <a:p>
            <a:pPr marL="800100" lvl="1" indent="-342900">
              <a:lnSpc>
                <a:spcPct val="150000"/>
              </a:lnSpc>
              <a:buClr>
                <a:schemeClr val="tx1"/>
              </a:buClr>
              <a:buFont typeface="Wingdings" pitchFamily="2" charset="2"/>
              <a:buChar char="Ø"/>
            </a:pPr>
            <a:r>
              <a:rPr lang="de-DE" sz="2400" dirty="0">
                <a:ea typeface="Open Sans Light" charset="0"/>
                <a:cs typeface="Open Sans Light" charset="0"/>
              </a:rPr>
              <a:t>Inbetriebnahme der Wahlsysteme</a:t>
            </a:r>
          </a:p>
          <a:p>
            <a:pPr marL="800100" lvl="1" indent="-342900">
              <a:lnSpc>
                <a:spcPct val="150000"/>
              </a:lnSpc>
              <a:buClr>
                <a:schemeClr val="tx1"/>
              </a:buClr>
              <a:buFont typeface="Wingdings" pitchFamily="2" charset="2"/>
              <a:buChar char="Ø"/>
            </a:pPr>
            <a:r>
              <a:rPr lang="de-DE" sz="2400" dirty="0">
                <a:solidFill>
                  <a:schemeClr val="bg1">
                    <a:lumMod val="50000"/>
                  </a:schemeClr>
                </a:solidFill>
                <a:ea typeface="Open Sans Light" charset="0"/>
                <a:cs typeface="Open Sans Light" charset="0"/>
              </a:rPr>
              <a:t>Stimmabgabevorgang</a:t>
            </a:r>
          </a:p>
          <a:p>
            <a:pPr marL="800100" lvl="1" indent="-342900">
              <a:lnSpc>
                <a:spcPct val="150000"/>
              </a:lnSpc>
              <a:buClr>
                <a:schemeClr val="tx1"/>
              </a:buClr>
              <a:buFont typeface="Wingdings" pitchFamily="2" charset="2"/>
              <a:buChar char="Ø"/>
            </a:pPr>
            <a:r>
              <a:rPr lang="de-DE" sz="2400" dirty="0">
                <a:solidFill>
                  <a:schemeClr val="bg1">
                    <a:lumMod val="50000"/>
                  </a:schemeClr>
                </a:solidFill>
                <a:ea typeface="Open Sans Light" charset="0"/>
                <a:cs typeface="Open Sans Light" charset="0"/>
              </a:rPr>
              <a:t>Wahlvorgang schließen</a:t>
            </a:r>
          </a:p>
        </p:txBody>
      </p:sp>
      <p:pic>
        <p:nvPicPr>
          <p:cNvPr id="3" name="Picture 723190138" descr="Afbeelding met tekst, Lettertype, logo, wit&#10;&#10;Automatisch gegenereerde beschrijving">
            <a:extLst>
              <a:ext uri="{FF2B5EF4-FFF2-40B4-BE49-F238E27FC236}">
                <a16:creationId xmlns:a16="http://schemas.microsoft.com/office/drawing/2014/main" id="{4A4194E5-78B8-04B5-B821-DEE4121ABC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3028659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noFill/>
            </a:endParaRPr>
          </a:p>
        </p:txBody>
      </p:sp>
      <p:sp>
        <p:nvSpPr>
          <p:cNvPr id="2" name="Title 1"/>
          <p:cNvSpPr>
            <a:spLocks noGrp="1"/>
          </p:cNvSpPr>
          <p:nvPr>
            <p:ph type="title"/>
          </p:nvPr>
        </p:nvSpPr>
        <p:spPr/>
        <p:txBody>
          <a:bodyPr/>
          <a:lstStyle/>
          <a:p>
            <a:r>
              <a:rPr lang="de-DE" sz="2800">
                <a:solidFill>
                  <a:srgbClr val="00AFDB"/>
                </a:solidFill>
              </a:rPr>
              <a:t>Inbetriebnahme des Wahlbüros</a:t>
            </a:r>
            <a:endParaRPr lang="de-DE">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de-DE" sz="2200" dirty="0">
                <a:solidFill>
                  <a:schemeClr val="tx1"/>
                </a:solidFill>
              </a:rPr>
              <a:t>Öffnen Sie den Umschlag mit USB-Sticks (2 Stück)</a:t>
            </a:r>
          </a:p>
          <a:p>
            <a:pPr marL="457200" indent="-457200">
              <a:lnSpc>
                <a:spcPct val="100000"/>
              </a:lnSpc>
              <a:spcBef>
                <a:spcPts val="400"/>
              </a:spcBef>
              <a:buFont typeface="+mj-lt"/>
              <a:buAutoNum type="arabicPeriod"/>
            </a:pPr>
            <a:r>
              <a:rPr lang="de-DE" sz="2200" dirty="0">
                <a:solidFill>
                  <a:schemeClr val="tx1"/>
                </a:solidFill>
              </a:rPr>
              <a:t>Öffnen Sie den Umschlag mit den Startkodes des Wahlbüros</a:t>
            </a:r>
          </a:p>
          <a:p>
            <a:pPr marL="457200" indent="-457200">
              <a:lnSpc>
                <a:spcPct val="100000"/>
              </a:lnSpc>
              <a:spcBef>
                <a:spcPts val="400"/>
              </a:spcBef>
              <a:buFont typeface="+mj-lt"/>
              <a:buAutoNum type="arabicPeriod"/>
            </a:pPr>
            <a:r>
              <a:rPr lang="de-DE" sz="2200" dirty="0">
                <a:solidFill>
                  <a:schemeClr val="tx1"/>
                </a:solidFill>
              </a:rPr>
              <a:t>Einführung der beiden USB-Sticks in die elektronische Urne (E3 + E4)</a:t>
            </a:r>
          </a:p>
          <a:p>
            <a:pPr marL="457200" indent="-457200">
              <a:lnSpc>
                <a:spcPct val="100000"/>
              </a:lnSpc>
              <a:spcBef>
                <a:spcPts val="400"/>
              </a:spcBef>
              <a:buFont typeface="+mj-lt"/>
              <a:buAutoNum type="arabicPeriod"/>
            </a:pPr>
            <a:r>
              <a:rPr lang="de-DE" sz="2200" dirty="0">
                <a:solidFill>
                  <a:schemeClr val="tx1"/>
                </a:solidFill>
              </a:rPr>
              <a:t>Initialisierung des Geräts des Vorsitzenden</a:t>
            </a:r>
          </a:p>
          <a:p>
            <a:pPr marL="457200" indent="-457200">
              <a:lnSpc>
                <a:spcPct val="100000"/>
              </a:lnSpc>
              <a:spcBef>
                <a:spcPts val="400"/>
              </a:spcBef>
              <a:buFont typeface="+mj-lt"/>
              <a:buAutoNum type="arabicPeriod"/>
            </a:pPr>
            <a:r>
              <a:rPr lang="de-DE" sz="2200" dirty="0">
                <a:solidFill>
                  <a:schemeClr val="tx1"/>
                </a:solidFill>
              </a:rPr>
              <a:t>Auf Angabe ein Wahlcomputer mit 1 USB-Stick in Betrieb nehmen</a:t>
            </a:r>
          </a:p>
          <a:p>
            <a:pPr marL="457200" indent="-457200">
              <a:lnSpc>
                <a:spcPct val="100000"/>
              </a:lnSpc>
              <a:spcBef>
                <a:spcPts val="400"/>
              </a:spcBef>
              <a:buFont typeface="+mj-lt"/>
              <a:buAutoNum type="arabicPeriod"/>
            </a:pPr>
            <a:r>
              <a:rPr lang="de-DE" sz="2200" dirty="0">
                <a:solidFill>
                  <a:schemeClr val="tx1"/>
                </a:solidFill>
              </a:rPr>
              <a:t>Weiterfahren mit Schritt 5 bis alle Wahlcomputer in Betrieb sind genommen</a:t>
            </a:r>
          </a:p>
          <a:p>
            <a:pPr marL="457200" indent="-457200">
              <a:lnSpc>
                <a:spcPct val="100000"/>
              </a:lnSpc>
              <a:spcBef>
                <a:spcPts val="400"/>
              </a:spcBef>
              <a:buFont typeface="+mj-lt"/>
              <a:buAutoNum type="arabicPeriod"/>
            </a:pPr>
            <a:r>
              <a:rPr lang="de-DE" sz="2200" dirty="0">
                <a:solidFill>
                  <a:schemeClr val="tx1"/>
                </a:solidFill>
              </a:rPr>
              <a:t>Wiedereinführung des USB-Stick in die elektronische Urne</a:t>
            </a:r>
          </a:p>
          <a:p>
            <a:pPr marL="457200" indent="-457200">
              <a:lnSpc>
                <a:spcPct val="100000"/>
              </a:lnSpc>
              <a:spcBef>
                <a:spcPts val="400"/>
              </a:spcBef>
              <a:buFont typeface="+mj-lt"/>
              <a:buAutoNum type="arabicPeriod"/>
            </a:pPr>
            <a:r>
              <a:rPr lang="de-DE" sz="2200" dirty="0">
                <a:solidFill>
                  <a:schemeClr val="tx1"/>
                </a:solidFill>
              </a:rPr>
              <a:t>Die Wahl öffnen</a:t>
            </a:r>
          </a:p>
          <a:p>
            <a:pPr marL="457200" indent="-457200">
              <a:lnSpc>
                <a:spcPct val="100000"/>
              </a:lnSpc>
              <a:spcBef>
                <a:spcPts val="400"/>
              </a:spcBef>
              <a:buFont typeface="+mj-lt"/>
              <a:buAutoNum type="arabicPeriod"/>
            </a:pPr>
            <a:r>
              <a:rPr lang="de-DE" sz="2200" dirty="0">
                <a:solidFill>
                  <a:schemeClr val="tx1"/>
                </a:solidFill>
              </a:rPr>
              <a:t>Wahlvorsteher nehmen Ihre Position ein und die ersten Wähler darf zur Stimmabgabe zugelassen werden</a:t>
            </a:r>
          </a:p>
          <a:p>
            <a:pPr marL="457200" lvl="1" indent="0">
              <a:buNone/>
            </a:pPr>
            <a:endParaRPr lang="de-DE" sz="2200" dirty="0">
              <a:solidFill>
                <a:schemeClr val="tx1"/>
              </a:solidFill>
            </a:endParaRPr>
          </a:p>
          <a:p>
            <a:pPr marL="457200" lvl="1" indent="0">
              <a:buNone/>
            </a:pPr>
            <a:endParaRPr lang="de-DE" sz="2200" dirty="0">
              <a:solidFill>
                <a:schemeClr val="tx1"/>
              </a:solidFill>
            </a:endParaRPr>
          </a:p>
        </p:txBody>
      </p:sp>
      <p:pic>
        <p:nvPicPr>
          <p:cNvPr id="3" name="Picture 723190138" descr="Afbeelding met tekst, Lettertype, logo, wit&#10;&#10;Automatisch gegenereerde beschrijving">
            <a:extLst>
              <a:ext uri="{FF2B5EF4-FFF2-40B4-BE49-F238E27FC236}">
                <a16:creationId xmlns:a16="http://schemas.microsoft.com/office/drawing/2014/main" id="{9247CD61-6798-9ED2-BB34-3D57B007D8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504605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noFill/>
            </a:endParaRPr>
          </a:p>
        </p:txBody>
      </p:sp>
      <p:sp>
        <p:nvSpPr>
          <p:cNvPr id="2" name="Title 1"/>
          <p:cNvSpPr>
            <a:spLocks noGrp="1"/>
          </p:cNvSpPr>
          <p:nvPr>
            <p:ph type="title"/>
          </p:nvPr>
        </p:nvSpPr>
        <p:spPr/>
        <p:txBody>
          <a:bodyPr/>
          <a:lstStyle/>
          <a:p>
            <a:r>
              <a:rPr lang="de-DE" sz="2800">
                <a:solidFill>
                  <a:srgbClr val="00AFDB"/>
                </a:solidFill>
              </a:rPr>
              <a:t>Inbetriebnahme des Wahlbüros</a:t>
            </a:r>
            <a:endParaRPr lang="de-DE">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de-DE" sz="2200" dirty="0">
                <a:solidFill>
                  <a:schemeClr val="tx1"/>
                </a:solidFill>
              </a:rPr>
              <a:t>Öffnen Sie den Umschlag mit USB-Sticks (2 Stück)</a:t>
            </a:r>
          </a:p>
          <a:p>
            <a:pPr marL="457200" indent="-457200">
              <a:lnSpc>
                <a:spcPct val="100000"/>
              </a:lnSpc>
              <a:spcBef>
                <a:spcPts val="400"/>
              </a:spcBef>
              <a:buFont typeface="+mj-lt"/>
              <a:buAutoNum type="arabicPeriod"/>
            </a:pPr>
            <a:r>
              <a:rPr lang="de-DE" sz="2200" dirty="0">
                <a:solidFill>
                  <a:schemeClr val="tx1"/>
                </a:solidFill>
              </a:rPr>
              <a:t>Öffnen Sie den Umschlag mit den Startkodes des Wahlbüros</a:t>
            </a:r>
          </a:p>
          <a:p>
            <a:pPr marL="0" indent="0">
              <a:lnSpc>
                <a:spcPct val="100000"/>
              </a:lnSpc>
              <a:spcBef>
                <a:spcPts val="400"/>
              </a:spcBef>
              <a:buNone/>
            </a:pPr>
            <a:endParaRPr lang="de-DE" sz="2200" dirty="0">
              <a:solidFill>
                <a:schemeClr val="tx1"/>
              </a:solidFill>
            </a:endParaRPr>
          </a:p>
          <a:p>
            <a:pPr marL="457200" lvl="1" indent="0">
              <a:buNone/>
            </a:pPr>
            <a:endParaRPr lang="de-DE" sz="2200" dirty="0">
              <a:solidFill>
                <a:schemeClr val="tx1"/>
              </a:solidFill>
            </a:endParaRPr>
          </a:p>
          <a:p>
            <a:pPr marL="457200" lvl="1" indent="0">
              <a:buNone/>
            </a:pPr>
            <a:endParaRPr lang="de-DE" sz="2200" dirty="0">
              <a:solidFill>
                <a:schemeClr val="tx1"/>
              </a:solidFill>
            </a:endParaRPr>
          </a:p>
        </p:txBody>
      </p:sp>
      <p:pic>
        <p:nvPicPr>
          <p:cNvPr id="3" name="Picture 723190138" descr="Afbeelding met tekst, Lettertype, logo, wit&#10;&#10;Automatisch gegenereerde beschrijving">
            <a:extLst>
              <a:ext uri="{FF2B5EF4-FFF2-40B4-BE49-F238E27FC236}">
                <a16:creationId xmlns:a16="http://schemas.microsoft.com/office/drawing/2014/main" id="{37F08CC3-DD8E-9774-C273-33631A6BFD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1450067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723190138" descr="Afbeelding met tekst, Lettertype, logo, wit&#10;&#10;Automatisch gegenereerde beschrijving">
            <a:extLst>
              <a:ext uri="{FF2B5EF4-FFF2-40B4-BE49-F238E27FC236}">
                <a16:creationId xmlns:a16="http://schemas.microsoft.com/office/drawing/2014/main" id="{387E2AB9-BF20-61D2-0D16-FDBFA9093E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1074" y="36804"/>
            <a:ext cx="3714925" cy="694556"/>
          </a:xfrm>
          <a:prstGeom prst="rect">
            <a:avLst/>
          </a:prstGeom>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noFill/>
            </a:endParaRPr>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29736"/>
            <a:ext cx="8186895" cy="2610843"/>
          </a:xfrm>
          <a:prstGeom prst="rect">
            <a:avLst/>
          </a:prstGeom>
          <a:noFill/>
        </p:spPr>
        <p:txBody>
          <a:bodyPr wrap="square" rtlCol="0" anchor="ctr">
            <a:spAutoFit/>
          </a:bodyPr>
          <a:lstStyle/>
          <a:p>
            <a:pPr marL="342900" indent="-342900">
              <a:lnSpc>
                <a:spcPct val="150000"/>
              </a:lnSpc>
              <a:buClr>
                <a:schemeClr val="tx1">
                  <a:lumMod val="65000"/>
                  <a:lumOff val="35000"/>
                </a:schemeClr>
              </a:buClr>
              <a:buFont typeface="Wingdings" panose="05000000000000000000" pitchFamily="2" charset="2"/>
              <a:buChar char="§"/>
            </a:pPr>
            <a:r>
              <a:rPr lang="de-DE" sz="2800" dirty="0">
                <a:solidFill>
                  <a:schemeClr val="tx1">
                    <a:lumMod val="75000"/>
                    <a:lumOff val="25000"/>
                  </a:schemeClr>
                </a:solidFill>
                <a:ea typeface="Open Sans Light" charset="0"/>
                <a:cs typeface="Open Sans Light" charset="0"/>
              </a:rPr>
              <a:t>Introduktion</a:t>
            </a:r>
          </a:p>
          <a:p>
            <a:pPr marL="342900" indent="-342900">
              <a:lnSpc>
                <a:spcPct val="150000"/>
              </a:lnSpc>
              <a:buClr>
                <a:schemeClr val="tx1">
                  <a:lumMod val="65000"/>
                  <a:lumOff val="35000"/>
                </a:schemeClr>
              </a:buClr>
              <a:buFont typeface="Wingdings" panose="05000000000000000000" pitchFamily="2" charset="2"/>
              <a:buChar char="§"/>
            </a:pPr>
            <a:r>
              <a:rPr lang="de-DE" sz="2800" dirty="0">
                <a:solidFill>
                  <a:schemeClr val="tx1">
                    <a:lumMod val="75000"/>
                    <a:lumOff val="25000"/>
                  </a:schemeClr>
                </a:solidFill>
                <a:ea typeface="Open Sans Light" charset="0"/>
                <a:cs typeface="Open Sans Light" charset="0"/>
              </a:rPr>
              <a:t>Theorieteil</a:t>
            </a:r>
          </a:p>
          <a:p>
            <a:pPr marL="342900" indent="-342900">
              <a:lnSpc>
                <a:spcPct val="150000"/>
              </a:lnSpc>
              <a:buClr>
                <a:schemeClr val="tx1">
                  <a:lumMod val="65000"/>
                  <a:lumOff val="35000"/>
                </a:schemeClr>
              </a:buClr>
              <a:buFont typeface="Wingdings" panose="05000000000000000000" pitchFamily="2" charset="2"/>
              <a:buChar char="§"/>
            </a:pPr>
            <a:r>
              <a:rPr lang="de-DE" sz="2800" dirty="0">
                <a:solidFill>
                  <a:schemeClr val="tx1">
                    <a:lumMod val="75000"/>
                    <a:lumOff val="25000"/>
                  </a:schemeClr>
                </a:solidFill>
                <a:ea typeface="Open Sans Light" charset="0"/>
                <a:cs typeface="Open Sans Light" charset="0"/>
              </a:rPr>
              <a:t>Praxisteil</a:t>
            </a:r>
          </a:p>
          <a:p>
            <a:pPr marL="342900" indent="-342900">
              <a:lnSpc>
                <a:spcPct val="150000"/>
              </a:lnSpc>
              <a:buClr>
                <a:schemeClr val="tx1">
                  <a:lumMod val="65000"/>
                  <a:lumOff val="35000"/>
                </a:schemeClr>
              </a:buClr>
              <a:buFont typeface="Wingdings" panose="05000000000000000000" pitchFamily="2" charset="2"/>
              <a:buChar char="§"/>
            </a:pPr>
            <a:r>
              <a:rPr lang="de-DE" sz="2800" dirty="0">
                <a:solidFill>
                  <a:schemeClr val="tx1">
                    <a:lumMod val="75000"/>
                    <a:lumOff val="25000"/>
                  </a:schemeClr>
                </a:solidFill>
                <a:ea typeface="Open Sans Light" charset="0"/>
                <a:cs typeface="Open Sans Light" charset="0"/>
              </a:rPr>
              <a:t>Abschließung</a:t>
            </a: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60977" cy="584775"/>
          </a:xfrm>
          <a:prstGeom prst="rect">
            <a:avLst/>
          </a:prstGeom>
          <a:noFill/>
        </p:spPr>
        <p:txBody>
          <a:bodyPr wrap="square" rtlCol="0">
            <a:spAutoFit/>
          </a:bodyPr>
          <a:lstStyle/>
          <a:p>
            <a:r>
              <a:rPr lang="de-DE" sz="3200">
                <a:solidFill>
                  <a:srgbClr val="00AFDB"/>
                </a:solidFill>
                <a:latin typeface="Calibri" charset="0"/>
                <a:ea typeface="Calibri" charset="0"/>
                <a:cs typeface="Calibri" charset="0"/>
              </a:rPr>
              <a:t>Tagesordnung</a:t>
            </a:r>
          </a:p>
        </p:txBody>
      </p:sp>
    </p:spTree>
    <p:extLst>
      <p:ext uri="{BB962C8B-B14F-4D97-AF65-F5344CB8AC3E}">
        <p14:creationId xmlns:p14="http://schemas.microsoft.com/office/powerpoint/2010/main" val="1843783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noFill/>
            </a:endParaRPr>
          </a:p>
        </p:txBody>
      </p:sp>
      <p:sp>
        <p:nvSpPr>
          <p:cNvPr id="2" name="Title 1"/>
          <p:cNvSpPr>
            <a:spLocks noGrp="1"/>
          </p:cNvSpPr>
          <p:nvPr>
            <p:ph type="title"/>
          </p:nvPr>
        </p:nvSpPr>
        <p:spPr/>
        <p:txBody>
          <a:bodyPr/>
          <a:lstStyle/>
          <a:p>
            <a:r>
              <a:rPr lang="de-DE" sz="2800" dirty="0">
                <a:solidFill>
                  <a:srgbClr val="00AFDB"/>
                </a:solidFill>
              </a:rPr>
              <a:t>Startkodes des Wahlbüros</a:t>
            </a:r>
            <a:endParaRPr lang="de-DE" dirty="0">
              <a:solidFill>
                <a:srgbClr val="00AFDB"/>
              </a:solidFill>
            </a:endParaRPr>
          </a:p>
        </p:txBody>
      </p:sp>
      <p:pic>
        <p:nvPicPr>
          <p:cNvPr id="5" name="Picture 4">
            <a:extLst>
              <a:ext uri="{FF2B5EF4-FFF2-40B4-BE49-F238E27FC236}">
                <a16:creationId xmlns:a16="http://schemas.microsoft.com/office/drawing/2014/main" id="{888DDF9B-C81E-2B4C-922E-F70CDBBA9E76}"/>
              </a:ext>
            </a:extLst>
          </p:cNvPr>
          <p:cNvPicPr>
            <a:picLocks noChangeAspect="1"/>
          </p:cNvPicPr>
          <p:nvPr/>
        </p:nvPicPr>
        <p:blipFill>
          <a:blip r:embed="rId3"/>
          <a:stretch>
            <a:fillRect/>
          </a:stretch>
        </p:blipFill>
        <p:spPr>
          <a:xfrm>
            <a:off x="3240579" y="1188720"/>
            <a:ext cx="3477273" cy="4500000"/>
          </a:xfrm>
          <a:prstGeom prst="rect">
            <a:avLst/>
          </a:prstGeom>
        </p:spPr>
      </p:pic>
      <p:cxnSp>
        <p:nvCxnSpPr>
          <p:cNvPr id="10" name="Straight Arrow Connector 9">
            <a:extLst>
              <a:ext uri="{FF2B5EF4-FFF2-40B4-BE49-F238E27FC236}">
                <a16:creationId xmlns:a16="http://schemas.microsoft.com/office/drawing/2014/main" id="{ED88379C-A8CF-5043-8DBA-A47D1BBADDFF}"/>
              </a:ext>
            </a:extLst>
          </p:cNvPr>
          <p:cNvCxnSpPr/>
          <p:nvPr/>
        </p:nvCxnSpPr>
        <p:spPr>
          <a:xfrm>
            <a:off x="1409075" y="3087975"/>
            <a:ext cx="179882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3" name="Picture 723190138" descr="Afbeelding met tekst, Lettertype, logo, wit&#10;&#10;Automatisch gegenereerde beschrijving">
            <a:extLst>
              <a:ext uri="{FF2B5EF4-FFF2-40B4-BE49-F238E27FC236}">
                <a16:creationId xmlns:a16="http://schemas.microsoft.com/office/drawing/2014/main" id="{737FB677-6A39-A392-74CE-E89E38EA8D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2462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noFill/>
            </a:endParaRPr>
          </a:p>
        </p:txBody>
      </p:sp>
      <p:sp>
        <p:nvSpPr>
          <p:cNvPr id="2" name="Title 1"/>
          <p:cNvSpPr>
            <a:spLocks noGrp="1"/>
          </p:cNvSpPr>
          <p:nvPr>
            <p:ph type="title"/>
          </p:nvPr>
        </p:nvSpPr>
        <p:spPr/>
        <p:txBody>
          <a:bodyPr/>
          <a:lstStyle/>
          <a:p>
            <a:r>
              <a:rPr lang="de-DE" sz="2800" dirty="0">
                <a:solidFill>
                  <a:srgbClr val="00AFDB"/>
                </a:solidFill>
              </a:rPr>
              <a:t>Inbetriebnahme des Wahlbüros</a:t>
            </a:r>
            <a:endParaRPr lang="de-DE" dirty="0">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de-DE" sz="2200" dirty="0">
                <a:solidFill>
                  <a:schemeClr val="bg1">
                    <a:lumMod val="50000"/>
                  </a:schemeClr>
                </a:solidFill>
              </a:rPr>
              <a:t>Öffnen Sie den Umschlag mit USB-Sticks (2 Stück)</a:t>
            </a:r>
          </a:p>
          <a:p>
            <a:pPr marL="457200" indent="-457200">
              <a:lnSpc>
                <a:spcPct val="100000"/>
              </a:lnSpc>
              <a:spcBef>
                <a:spcPts val="400"/>
              </a:spcBef>
              <a:buFont typeface="+mj-lt"/>
              <a:buAutoNum type="arabicPeriod"/>
            </a:pPr>
            <a:r>
              <a:rPr lang="de-DE" sz="2200" dirty="0">
                <a:solidFill>
                  <a:schemeClr val="bg1">
                    <a:lumMod val="50000"/>
                  </a:schemeClr>
                </a:solidFill>
              </a:rPr>
              <a:t>Öffnen Sie den Umschlag mit den Startkodes des Wahlbüros</a:t>
            </a:r>
          </a:p>
          <a:p>
            <a:pPr marL="457200" indent="-457200">
              <a:lnSpc>
                <a:spcPct val="100000"/>
              </a:lnSpc>
              <a:spcBef>
                <a:spcPts val="400"/>
              </a:spcBef>
              <a:buFont typeface="+mj-lt"/>
              <a:buAutoNum type="arabicPeriod"/>
            </a:pPr>
            <a:r>
              <a:rPr lang="de-DE" sz="2200" dirty="0">
                <a:solidFill>
                  <a:schemeClr val="tx1"/>
                </a:solidFill>
              </a:rPr>
              <a:t>Einführung der beiden USB-Sticks in die elektronische Urne (E3 + E4)</a:t>
            </a:r>
          </a:p>
          <a:p>
            <a:pPr marL="457200" indent="-457200">
              <a:lnSpc>
                <a:spcPct val="100000"/>
              </a:lnSpc>
              <a:spcBef>
                <a:spcPts val="400"/>
              </a:spcBef>
              <a:buFont typeface="+mj-lt"/>
              <a:buAutoNum type="arabicPeriod"/>
            </a:pPr>
            <a:r>
              <a:rPr lang="de-DE" sz="2200" dirty="0">
                <a:solidFill>
                  <a:schemeClr val="tx1"/>
                </a:solidFill>
              </a:rPr>
              <a:t>Initialisierung des Geräts des Vorsitzenden</a:t>
            </a:r>
          </a:p>
          <a:p>
            <a:pPr marL="457200" indent="-457200">
              <a:lnSpc>
                <a:spcPct val="100000"/>
              </a:lnSpc>
              <a:spcBef>
                <a:spcPts val="400"/>
              </a:spcBef>
              <a:buFont typeface="+mj-lt"/>
              <a:buAutoNum type="arabicPeriod"/>
            </a:pPr>
            <a:endParaRPr lang="de-DE" sz="2200" dirty="0">
              <a:solidFill>
                <a:schemeClr val="tx1"/>
              </a:solidFill>
            </a:endParaRPr>
          </a:p>
          <a:p>
            <a:pPr marL="457200" lvl="1" indent="0">
              <a:buNone/>
            </a:pPr>
            <a:endParaRPr lang="de-DE" sz="2200" dirty="0">
              <a:solidFill>
                <a:schemeClr val="tx1"/>
              </a:solidFill>
            </a:endParaRPr>
          </a:p>
          <a:p>
            <a:pPr marL="457200" lvl="1" indent="0">
              <a:buNone/>
            </a:pPr>
            <a:endParaRPr lang="de-DE" sz="2200" dirty="0">
              <a:solidFill>
                <a:schemeClr val="tx1"/>
              </a:solidFill>
            </a:endParaRPr>
          </a:p>
        </p:txBody>
      </p:sp>
      <p:pic>
        <p:nvPicPr>
          <p:cNvPr id="3" name="Picture 723190138" descr="Afbeelding met tekst, Lettertype, logo, wit&#10;&#10;Automatisch gegenereerde beschrijving">
            <a:extLst>
              <a:ext uri="{FF2B5EF4-FFF2-40B4-BE49-F238E27FC236}">
                <a16:creationId xmlns:a16="http://schemas.microsoft.com/office/drawing/2014/main" id="{E86B1872-41CF-F6C3-259F-8A2B352DF0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pic>
        <p:nvPicPr>
          <p:cNvPr id="6" name="Afbeelding 5">
            <a:extLst>
              <a:ext uri="{FF2B5EF4-FFF2-40B4-BE49-F238E27FC236}">
                <a16:creationId xmlns:a16="http://schemas.microsoft.com/office/drawing/2014/main" id="{A7DF6547-24E6-00B6-27CD-2C7C0BB79DE5}"/>
              </a:ext>
            </a:extLst>
          </p:cNvPr>
          <p:cNvPicPr>
            <a:picLocks noChangeAspect="1"/>
          </p:cNvPicPr>
          <p:nvPr/>
        </p:nvPicPr>
        <p:blipFill>
          <a:blip r:embed="rId4"/>
          <a:stretch>
            <a:fillRect/>
          </a:stretch>
        </p:blipFill>
        <p:spPr>
          <a:xfrm>
            <a:off x="1033832" y="3686257"/>
            <a:ext cx="3621159" cy="2529486"/>
          </a:xfrm>
          <a:prstGeom prst="rect">
            <a:avLst/>
          </a:prstGeom>
        </p:spPr>
      </p:pic>
    </p:spTree>
    <p:extLst>
      <p:ext uri="{BB962C8B-B14F-4D97-AF65-F5344CB8AC3E}">
        <p14:creationId xmlns:p14="http://schemas.microsoft.com/office/powerpoint/2010/main" val="1432056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noFill/>
            </a:endParaRPr>
          </a:p>
        </p:txBody>
      </p:sp>
      <p:sp>
        <p:nvSpPr>
          <p:cNvPr id="2" name="Title 1"/>
          <p:cNvSpPr>
            <a:spLocks noGrp="1"/>
          </p:cNvSpPr>
          <p:nvPr>
            <p:ph type="title"/>
          </p:nvPr>
        </p:nvSpPr>
        <p:spPr/>
        <p:txBody>
          <a:bodyPr/>
          <a:lstStyle/>
          <a:p>
            <a:r>
              <a:rPr lang="de-DE" sz="2800" dirty="0">
                <a:solidFill>
                  <a:srgbClr val="00AFDB"/>
                </a:solidFill>
              </a:rPr>
              <a:t>USB-Sticks in der elektronischen Urne</a:t>
            </a:r>
            <a:endParaRPr lang="de-DE" dirty="0">
              <a:solidFill>
                <a:srgbClr val="00AFDB"/>
              </a:solidFill>
            </a:endParaRPr>
          </a:p>
        </p:txBody>
      </p:sp>
      <p:sp>
        <p:nvSpPr>
          <p:cNvPr id="13" name="Content Placeholder 2">
            <a:extLst>
              <a:ext uri="{FF2B5EF4-FFF2-40B4-BE49-F238E27FC236}">
                <a16:creationId xmlns:a16="http://schemas.microsoft.com/office/drawing/2014/main" id="{72D4D3C9-3FBC-5E4A-8C9F-AD317F1A7034}"/>
              </a:ext>
            </a:extLst>
          </p:cNvPr>
          <p:cNvSpPr>
            <a:spLocks noGrp="1"/>
          </p:cNvSpPr>
          <p:nvPr>
            <p:ph idx="1"/>
          </p:nvPr>
        </p:nvSpPr>
        <p:spPr>
          <a:xfrm>
            <a:off x="696536" y="5563889"/>
            <a:ext cx="8543925" cy="728421"/>
          </a:xfrm>
        </p:spPr>
        <p:txBody>
          <a:bodyPr>
            <a:noAutofit/>
          </a:bodyPr>
          <a:lstStyle/>
          <a:p>
            <a:pPr marL="0" indent="0" algn="ctr">
              <a:lnSpc>
                <a:spcPct val="150000"/>
              </a:lnSpc>
              <a:buNone/>
            </a:pPr>
            <a:r>
              <a:rPr lang="de-DE" sz="2200">
                <a:solidFill>
                  <a:schemeClr val="tx1"/>
                </a:solidFill>
              </a:rPr>
              <a:t>Bitte beide USB-Sticks in E3 und E4 eingeben</a:t>
            </a:r>
          </a:p>
          <a:p>
            <a:pPr marL="457200" lvl="1" indent="0">
              <a:buNone/>
            </a:pPr>
            <a:endParaRPr lang="de-DE" sz="2200">
              <a:solidFill>
                <a:schemeClr val="tx1"/>
              </a:solidFill>
            </a:endParaRPr>
          </a:p>
          <a:p>
            <a:pPr marL="457200" lvl="1" indent="0">
              <a:buNone/>
            </a:pPr>
            <a:endParaRPr lang="de-DE" sz="2200">
              <a:solidFill>
                <a:schemeClr val="tx1"/>
              </a:solidFill>
            </a:endParaRPr>
          </a:p>
        </p:txBody>
      </p:sp>
      <p:pic>
        <p:nvPicPr>
          <p:cNvPr id="11" name="Picture 10">
            <a:extLst>
              <a:ext uri="{FF2B5EF4-FFF2-40B4-BE49-F238E27FC236}">
                <a16:creationId xmlns:a16="http://schemas.microsoft.com/office/drawing/2014/main" id="{F6EA2E0D-B434-BD45-ACF2-D4B0B55AFBE9}"/>
              </a:ext>
            </a:extLst>
          </p:cNvPr>
          <p:cNvPicPr>
            <a:picLocks noChangeAspect="1"/>
          </p:cNvPicPr>
          <p:nvPr/>
        </p:nvPicPr>
        <p:blipFill>
          <a:blip r:embed="rId3"/>
          <a:stretch>
            <a:fillRect/>
          </a:stretch>
        </p:blipFill>
        <p:spPr>
          <a:xfrm>
            <a:off x="2266252" y="1404000"/>
            <a:ext cx="5400000" cy="4050000"/>
          </a:xfrm>
          <a:prstGeom prst="rect">
            <a:avLst/>
          </a:prstGeom>
        </p:spPr>
      </p:pic>
      <p:pic>
        <p:nvPicPr>
          <p:cNvPr id="15" name="Picture 14">
            <a:extLst>
              <a:ext uri="{FF2B5EF4-FFF2-40B4-BE49-F238E27FC236}">
                <a16:creationId xmlns:a16="http://schemas.microsoft.com/office/drawing/2014/main" id="{F71E4565-204F-144F-84AD-1BF4A3AB9DE2}"/>
              </a:ext>
            </a:extLst>
          </p:cNvPr>
          <p:cNvPicPr>
            <a:picLocks noChangeAspect="1"/>
          </p:cNvPicPr>
          <p:nvPr/>
        </p:nvPicPr>
        <p:blipFill>
          <a:blip r:embed="rId4"/>
          <a:stretch>
            <a:fillRect/>
          </a:stretch>
        </p:blipFill>
        <p:spPr>
          <a:xfrm>
            <a:off x="2239283" y="1415844"/>
            <a:ext cx="5400000" cy="4050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F9E61BF9-94C7-B438-E7E4-7D1B1BEC32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45258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noFill/>
            </a:endParaRPr>
          </a:p>
        </p:txBody>
      </p:sp>
      <p:sp>
        <p:nvSpPr>
          <p:cNvPr id="2" name="Title 1"/>
          <p:cNvSpPr>
            <a:spLocks noGrp="1"/>
          </p:cNvSpPr>
          <p:nvPr>
            <p:ph type="title"/>
          </p:nvPr>
        </p:nvSpPr>
        <p:spPr/>
        <p:txBody>
          <a:bodyPr>
            <a:normAutofit/>
          </a:bodyPr>
          <a:lstStyle/>
          <a:p>
            <a:r>
              <a:rPr lang="de-DE" sz="2800" dirty="0">
                <a:solidFill>
                  <a:srgbClr val="00AFDB"/>
                </a:solidFill>
              </a:rPr>
              <a:t>Initialisierung des Geräts des Vorsitzenden</a:t>
            </a:r>
            <a:endParaRPr lang="de-DE"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7" name="Picture 6">
            <a:extLst>
              <a:ext uri="{FF2B5EF4-FFF2-40B4-BE49-F238E27FC236}">
                <a16:creationId xmlns:a16="http://schemas.microsoft.com/office/drawing/2014/main" id="{87F5EEFC-75E5-504C-BB35-87EC4D21BE61}"/>
              </a:ext>
            </a:extLst>
          </p:cNvPr>
          <p:cNvPicPr>
            <a:picLocks noChangeAspect="1"/>
          </p:cNvPicPr>
          <p:nvPr/>
        </p:nvPicPr>
        <p:blipFill>
          <a:blip r:embed="rId5"/>
          <a:stretch>
            <a:fillRect/>
          </a:stretch>
        </p:blipFill>
        <p:spPr>
          <a:xfrm>
            <a:off x="2253000" y="1404000"/>
            <a:ext cx="5400000" cy="4050000"/>
          </a:xfrm>
          <a:prstGeom prst="rect">
            <a:avLst/>
          </a:prstGeom>
        </p:spPr>
      </p:pic>
      <p:sp>
        <p:nvSpPr>
          <p:cNvPr id="13" name="Content Placeholder 2">
            <a:extLst>
              <a:ext uri="{FF2B5EF4-FFF2-40B4-BE49-F238E27FC236}">
                <a16:creationId xmlns:a16="http://schemas.microsoft.com/office/drawing/2014/main" id="{72D4D3C9-3FBC-5E4A-8C9F-AD317F1A7034}"/>
              </a:ext>
            </a:extLst>
          </p:cNvPr>
          <p:cNvSpPr>
            <a:spLocks noGrp="1"/>
          </p:cNvSpPr>
          <p:nvPr>
            <p:ph idx="1"/>
          </p:nvPr>
        </p:nvSpPr>
        <p:spPr>
          <a:xfrm>
            <a:off x="696536" y="5563889"/>
            <a:ext cx="8543925" cy="728421"/>
          </a:xfrm>
        </p:spPr>
        <p:txBody>
          <a:bodyPr>
            <a:noAutofit/>
          </a:bodyPr>
          <a:lstStyle/>
          <a:p>
            <a:pPr marL="0" indent="0" algn="ctr">
              <a:lnSpc>
                <a:spcPct val="150000"/>
              </a:lnSpc>
              <a:buNone/>
            </a:pPr>
            <a:r>
              <a:rPr lang="de-DE" sz="2200" dirty="0">
                <a:solidFill>
                  <a:schemeClr val="tx1"/>
                </a:solidFill>
              </a:rPr>
              <a:t>Bitte die ON/OFF Taste drücken bis die Taste weiß aufleuchtet</a:t>
            </a:r>
          </a:p>
          <a:p>
            <a:pPr marL="457200" lvl="1" indent="0">
              <a:buNone/>
            </a:pPr>
            <a:endParaRPr lang="de-DE" sz="2200" dirty="0">
              <a:solidFill>
                <a:schemeClr val="tx1"/>
              </a:solidFill>
            </a:endParaRPr>
          </a:p>
          <a:p>
            <a:pPr marL="457200" lvl="1" indent="0">
              <a:buNone/>
            </a:pPr>
            <a:endParaRPr lang="de-DE" sz="2200" dirty="0">
              <a:solidFill>
                <a:schemeClr val="tx1"/>
              </a:solidFill>
            </a:endParaRPr>
          </a:p>
        </p:txBody>
      </p:sp>
      <p:pic>
        <p:nvPicPr>
          <p:cNvPr id="3" name="Picture 723190138" descr="Afbeelding met tekst, Lettertype, logo, wit&#10;&#10;Automatisch gegenereerde beschrijving">
            <a:extLst>
              <a:ext uri="{FF2B5EF4-FFF2-40B4-BE49-F238E27FC236}">
                <a16:creationId xmlns:a16="http://schemas.microsoft.com/office/drawing/2014/main" id="{33F605BF-7C13-C53B-975A-886976D011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1340847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de-DE" sz="2800" dirty="0">
                <a:solidFill>
                  <a:srgbClr val="00AFDB"/>
                </a:solidFill>
              </a:rPr>
              <a:t>Initialisierung des Geräts des Vorsitzenden</a:t>
            </a:r>
            <a:endParaRPr lang="nl-NL" dirty="0">
              <a:solidFill>
                <a:srgbClr val="00AFDB"/>
              </a:solidFill>
            </a:endParaRPr>
          </a:p>
        </p:txBody>
      </p:sp>
      <p:pic>
        <p:nvPicPr>
          <p:cNvPr id="10" name="Picture 9">
            <a:extLst>
              <a:ext uri="{FF2B5EF4-FFF2-40B4-BE49-F238E27FC236}">
                <a16:creationId xmlns:a16="http://schemas.microsoft.com/office/drawing/2014/main" id="{EEB20592-E1F5-C042-A034-4DE87094C0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1455" y="1745504"/>
            <a:ext cx="5400000" cy="3374999"/>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2B0A4CAE-E7F4-6DC6-AC5A-FDDAE7C411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2777034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de-DE" sz="2800" dirty="0">
                <a:solidFill>
                  <a:srgbClr val="00AFDB"/>
                </a:solidFill>
              </a:rPr>
              <a:t>Initialisierung des Geräts des Vorsitzenden</a:t>
            </a:r>
            <a:endParaRPr lang="nl-NL" dirty="0">
              <a:solidFill>
                <a:srgbClr val="00AFDB"/>
              </a:solidFill>
            </a:endParaRPr>
          </a:p>
        </p:txBody>
      </p:sp>
      <p:pic>
        <p:nvPicPr>
          <p:cNvPr id="4" name="Picture 3">
            <a:extLst>
              <a:ext uri="{FF2B5EF4-FFF2-40B4-BE49-F238E27FC236}">
                <a16:creationId xmlns:a16="http://schemas.microsoft.com/office/drawing/2014/main" id="{D665875B-2B7F-6C45-A39D-9AC243C35056}"/>
              </a:ext>
            </a:extLst>
          </p:cNvPr>
          <p:cNvPicPr>
            <a:picLocks noChangeAspect="1"/>
          </p:cNvPicPr>
          <p:nvPr/>
        </p:nvPicPr>
        <p:blipFill>
          <a:blip r:embed="rId3"/>
          <a:stretch>
            <a:fillRect/>
          </a:stretch>
        </p:blipFill>
        <p:spPr>
          <a:xfrm>
            <a:off x="2241550" y="1746250"/>
            <a:ext cx="5400000" cy="3375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EC8E5A1D-D172-AD57-D9B1-28C8FBB6BB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2193080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Calibri" panose="020F0502020204030204"/>
              <a:ea typeface="+mn-ea"/>
              <a:cs typeface="+mn-cs"/>
            </a:endParaRPr>
          </a:p>
        </p:txBody>
      </p:sp>
      <p:sp>
        <p:nvSpPr>
          <p:cNvPr id="2" name="Title 1"/>
          <p:cNvSpPr>
            <a:spLocks noGrp="1"/>
          </p:cNvSpPr>
          <p:nvPr>
            <p:ph type="title"/>
          </p:nvPr>
        </p:nvSpPr>
        <p:spPr>
          <a:xfrm>
            <a:off x="224686" y="212271"/>
            <a:ext cx="8543925" cy="672193"/>
          </a:xfrm>
        </p:spPr>
        <p:txBody>
          <a:bodyPr/>
          <a:lstStyle/>
          <a:p>
            <a:r>
              <a:rPr lang="de-DE" sz="2800" dirty="0">
                <a:solidFill>
                  <a:srgbClr val="00AFDB"/>
                </a:solidFill>
              </a:rPr>
              <a:t>Initialisierung des Geräts des Vorsitzenden</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sp>
        <p:nvSpPr>
          <p:cNvPr id="5" name="TextBox 4">
            <a:extLst>
              <a:ext uri="{FF2B5EF4-FFF2-40B4-BE49-F238E27FC236}">
                <a16:creationId xmlns:a16="http://schemas.microsoft.com/office/drawing/2014/main" id="{5D4D1F38-1F60-EA48-A3C5-AB67A1885DC8}"/>
              </a:ext>
            </a:extLst>
          </p:cNvPr>
          <p:cNvSpPr txBox="1"/>
          <p:nvPr/>
        </p:nvSpPr>
        <p:spPr>
          <a:xfrm>
            <a:off x="6096213" y="4246031"/>
            <a:ext cx="26723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Niet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hoofdletter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gevoelig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4" name="Picture 723190138" descr="Afbeelding met tekst, Lettertype, logo, wit&#10;&#10;Automatisch gegenereerde beschrijving">
            <a:extLst>
              <a:ext uri="{FF2B5EF4-FFF2-40B4-BE49-F238E27FC236}">
                <a16:creationId xmlns:a16="http://schemas.microsoft.com/office/drawing/2014/main" id="{5AB4B147-318F-214B-5253-F0E4E96B67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0320" y="-6232"/>
            <a:ext cx="3423920" cy="640149"/>
          </a:xfrm>
          <a:prstGeom prst="rect">
            <a:avLst/>
          </a:prstGeom>
        </p:spPr>
      </p:pic>
      <p:pic>
        <p:nvPicPr>
          <p:cNvPr id="8" name="Afbeelding 7">
            <a:extLst>
              <a:ext uri="{FF2B5EF4-FFF2-40B4-BE49-F238E27FC236}">
                <a16:creationId xmlns:a16="http://schemas.microsoft.com/office/drawing/2014/main" id="{CE666F83-5CA4-55CD-7207-EBD6159A6B32}"/>
              </a:ext>
            </a:extLst>
          </p:cNvPr>
          <p:cNvPicPr>
            <a:picLocks noChangeAspect="1"/>
          </p:cNvPicPr>
          <p:nvPr/>
        </p:nvPicPr>
        <p:blipFill>
          <a:blip r:embed="rId6"/>
          <a:stretch>
            <a:fillRect/>
          </a:stretch>
        </p:blipFill>
        <p:spPr>
          <a:xfrm>
            <a:off x="644903" y="1187273"/>
            <a:ext cx="3077548" cy="3222600"/>
          </a:xfrm>
          <a:prstGeom prst="rect">
            <a:avLst/>
          </a:prstGeom>
        </p:spPr>
      </p:pic>
      <p:pic>
        <p:nvPicPr>
          <p:cNvPr id="11" name="Afbeelding 10">
            <a:extLst>
              <a:ext uri="{FF2B5EF4-FFF2-40B4-BE49-F238E27FC236}">
                <a16:creationId xmlns:a16="http://schemas.microsoft.com/office/drawing/2014/main" id="{1945D39A-8BB5-FA03-151B-0FA21D03F1F2}"/>
              </a:ext>
            </a:extLst>
          </p:cNvPr>
          <p:cNvPicPr>
            <a:picLocks noChangeAspect="1"/>
          </p:cNvPicPr>
          <p:nvPr/>
        </p:nvPicPr>
        <p:blipFill>
          <a:blip r:embed="rId7"/>
          <a:stretch>
            <a:fillRect/>
          </a:stretch>
        </p:blipFill>
        <p:spPr>
          <a:xfrm>
            <a:off x="3048000" y="3910519"/>
            <a:ext cx="6746240" cy="2643233"/>
          </a:xfrm>
          <a:prstGeom prst="rect">
            <a:avLst/>
          </a:prstGeom>
        </p:spPr>
      </p:pic>
      <p:sp>
        <p:nvSpPr>
          <p:cNvPr id="12" name="Tekstvak 11">
            <a:extLst>
              <a:ext uri="{FF2B5EF4-FFF2-40B4-BE49-F238E27FC236}">
                <a16:creationId xmlns:a16="http://schemas.microsoft.com/office/drawing/2014/main" id="{101FB7CC-FB59-6976-FC77-ED4BD36CB606}"/>
              </a:ext>
            </a:extLst>
          </p:cNvPr>
          <p:cNvSpPr txBox="1"/>
          <p:nvPr/>
        </p:nvSpPr>
        <p:spPr>
          <a:xfrm flipH="1">
            <a:off x="4727964" y="2538760"/>
            <a:ext cx="4331728" cy="369332"/>
          </a:xfrm>
          <a:prstGeom prst="rect">
            <a:avLst/>
          </a:prstGeom>
          <a:noFill/>
        </p:spPr>
        <p:txBody>
          <a:bodyPr wrap="square" rtlCol="0">
            <a:spAutoFit/>
          </a:bodyPr>
          <a:lstStyle/>
          <a:p>
            <a:r>
              <a:rPr lang="nl-BE" b="0" i="0" dirty="0">
                <a:solidFill>
                  <a:srgbClr val="0D0D0D"/>
                </a:solidFill>
                <a:effectLst/>
                <a:highlight>
                  <a:srgbClr val="FFFFFF"/>
                </a:highlight>
                <a:latin typeface="Söhne"/>
              </a:rPr>
              <a:t>nicht </a:t>
            </a:r>
            <a:r>
              <a:rPr lang="nl-BE" b="0" i="0" dirty="0" err="1">
                <a:solidFill>
                  <a:srgbClr val="0D0D0D"/>
                </a:solidFill>
                <a:effectLst/>
                <a:highlight>
                  <a:srgbClr val="FFFFFF"/>
                </a:highlight>
                <a:latin typeface="Söhne"/>
              </a:rPr>
              <a:t>groß</a:t>
            </a:r>
            <a:r>
              <a:rPr lang="nl-BE" b="0" i="0" dirty="0">
                <a:solidFill>
                  <a:srgbClr val="0D0D0D"/>
                </a:solidFill>
                <a:effectLst/>
                <a:highlight>
                  <a:srgbClr val="FFFFFF"/>
                </a:highlight>
                <a:latin typeface="Söhne"/>
              </a:rPr>
              <a:t>/</a:t>
            </a:r>
            <a:r>
              <a:rPr lang="nl-BE" b="0" i="0" dirty="0" err="1">
                <a:solidFill>
                  <a:srgbClr val="0D0D0D"/>
                </a:solidFill>
                <a:effectLst/>
                <a:highlight>
                  <a:srgbClr val="FFFFFF"/>
                </a:highlight>
                <a:latin typeface="Söhne"/>
              </a:rPr>
              <a:t>kleinschreibungsempfindlich</a:t>
            </a:r>
            <a:r>
              <a:rPr lang="nl-BE" b="0" i="0" dirty="0">
                <a:solidFill>
                  <a:srgbClr val="0D0D0D"/>
                </a:solidFill>
                <a:effectLst/>
                <a:highlight>
                  <a:srgbClr val="FFFFFF"/>
                </a:highlight>
                <a:latin typeface="Söhne"/>
              </a:rPr>
              <a:t>.</a:t>
            </a:r>
            <a:endParaRPr lang="nl-BE" dirty="0"/>
          </a:p>
        </p:txBody>
      </p:sp>
    </p:spTree>
    <p:extLst>
      <p:ext uri="{BB962C8B-B14F-4D97-AF65-F5344CB8AC3E}">
        <p14:creationId xmlns:p14="http://schemas.microsoft.com/office/powerpoint/2010/main" val="3027946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de-DE" sz="2800" dirty="0">
                <a:solidFill>
                  <a:srgbClr val="00AFDB"/>
                </a:solidFill>
              </a:rPr>
              <a:t>Initialisierung des Geräts des Vorsitzenden</a:t>
            </a:r>
            <a:endParaRPr lang="nl-NL" dirty="0">
              <a:solidFill>
                <a:srgbClr val="00AFDB"/>
              </a:solidFill>
            </a:endParaRPr>
          </a:p>
        </p:txBody>
      </p:sp>
      <p:pic>
        <p:nvPicPr>
          <p:cNvPr id="4" name="Picture 3">
            <a:extLst>
              <a:ext uri="{FF2B5EF4-FFF2-40B4-BE49-F238E27FC236}">
                <a16:creationId xmlns:a16="http://schemas.microsoft.com/office/drawing/2014/main" id="{2CA64BA0-9A12-6542-B787-2C029BC5E93E}"/>
              </a:ext>
            </a:extLst>
          </p:cNvPr>
          <p:cNvPicPr>
            <a:picLocks noChangeAspect="1"/>
          </p:cNvPicPr>
          <p:nvPr/>
        </p:nvPicPr>
        <p:blipFill>
          <a:blip r:embed="rId3"/>
          <a:stretch>
            <a:fillRect/>
          </a:stretch>
        </p:blipFill>
        <p:spPr>
          <a:xfrm>
            <a:off x="2260600" y="1746250"/>
            <a:ext cx="5400000" cy="3375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B49E6BE9-130C-1697-0523-2B4A0BC04B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38529586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noFill/>
            </a:endParaRPr>
          </a:p>
        </p:txBody>
      </p:sp>
      <p:sp>
        <p:nvSpPr>
          <p:cNvPr id="2" name="Title 1"/>
          <p:cNvSpPr>
            <a:spLocks noGrp="1"/>
          </p:cNvSpPr>
          <p:nvPr>
            <p:ph type="title"/>
          </p:nvPr>
        </p:nvSpPr>
        <p:spPr/>
        <p:txBody>
          <a:bodyPr/>
          <a:lstStyle/>
          <a:p>
            <a:r>
              <a:rPr lang="de-DE" sz="2800" dirty="0">
                <a:solidFill>
                  <a:srgbClr val="00AFDB"/>
                </a:solidFill>
              </a:rPr>
              <a:t>Inbetriebnahme des Wahlbüros</a:t>
            </a:r>
            <a:endParaRPr lang="de-DE" dirty="0">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de-DE" sz="2200" dirty="0">
                <a:solidFill>
                  <a:schemeClr val="bg1">
                    <a:lumMod val="50000"/>
                  </a:schemeClr>
                </a:solidFill>
              </a:rPr>
              <a:t>Öffnen Sie den Umschlag mit USB-Sticks (2 Stück)</a:t>
            </a:r>
          </a:p>
          <a:p>
            <a:pPr marL="457200" indent="-457200">
              <a:lnSpc>
                <a:spcPct val="100000"/>
              </a:lnSpc>
              <a:spcBef>
                <a:spcPts val="400"/>
              </a:spcBef>
              <a:buFont typeface="+mj-lt"/>
              <a:buAutoNum type="arabicPeriod"/>
            </a:pPr>
            <a:r>
              <a:rPr lang="de-DE" sz="2200" dirty="0">
                <a:solidFill>
                  <a:schemeClr val="bg1">
                    <a:lumMod val="50000"/>
                  </a:schemeClr>
                </a:solidFill>
              </a:rPr>
              <a:t>Öffnen Sie den Umschlag mit den Startkodes des Wahlbüros</a:t>
            </a:r>
          </a:p>
          <a:p>
            <a:pPr marL="457200" indent="-457200">
              <a:lnSpc>
                <a:spcPct val="100000"/>
              </a:lnSpc>
              <a:spcBef>
                <a:spcPts val="400"/>
              </a:spcBef>
              <a:buFont typeface="+mj-lt"/>
              <a:buAutoNum type="arabicPeriod"/>
            </a:pPr>
            <a:r>
              <a:rPr lang="de-DE" sz="2200" dirty="0">
                <a:solidFill>
                  <a:schemeClr val="bg1">
                    <a:lumMod val="50000"/>
                  </a:schemeClr>
                </a:solidFill>
              </a:rPr>
              <a:t>Einführung der beiden USB-Sticks in die elektronische Urne (E3 + E4)</a:t>
            </a:r>
          </a:p>
          <a:p>
            <a:pPr marL="457200" indent="-457200">
              <a:lnSpc>
                <a:spcPct val="100000"/>
              </a:lnSpc>
              <a:spcBef>
                <a:spcPts val="400"/>
              </a:spcBef>
              <a:buFont typeface="+mj-lt"/>
              <a:buAutoNum type="arabicPeriod"/>
            </a:pPr>
            <a:r>
              <a:rPr lang="de-DE" sz="2200" dirty="0">
                <a:solidFill>
                  <a:schemeClr val="bg1">
                    <a:lumMod val="50000"/>
                  </a:schemeClr>
                </a:solidFill>
              </a:rPr>
              <a:t>Initialisierung des Geräts des Vorsitzenden</a:t>
            </a:r>
          </a:p>
          <a:p>
            <a:pPr marL="457200" indent="-457200">
              <a:lnSpc>
                <a:spcPct val="100000"/>
              </a:lnSpc>
              <a:spcBef>
                <a:spcPts val="400"/>
              </a:spcBef>
              <a:buFont typeface="+mj-lt"/>
              <a:buAutoNum type="arabicPeriod"/>
            </a:pPr>
            <a:r>
              <a:rPr lang="de-DE" sz="2200" dirty="0">
                <a:solidFill>
                  <a:schemeClr val="tx1"/>
                </a:solidFill>
              </a:rPr>
              <a:t>Auf Angabe ein Wahlcomputer mit 1 USB-Stick in Betrieb nehmen</a:t>
            </a:r>
          </a:p>
          <a:p>
            <a:pPr marL="457200" indent="-457200">
              <a:lnSpc>
                <a:spcPct val="100000"/>
              </a:lnSpc>
              <a:spcBef>
                <a:spcPts val="400"/>
              </a:spcBef>
              <a:buFont typeface="+mj-lt"/>
              <a:buAutoNum type="arabicPeriod"/>
            </a:pPr>
            <a:endParaRPr lang="de-DE" sz="2200" dirty="0">
              <a:solidFill>
                <a:schemeClr val="tx1"/>
              </a:solidFill>
            </a:endParaRPr>
          </a:p>
          <a:p>
            <a:pPr marL="457200" lvl="1" indent="0">
              <a:buNone/>
            </a:pPr>
            <a:endParaRPr lang="de-DE" sz="2200" dirty="0">
              <a:solidFill>
                <a:schemeClr val="tx1"/>
              </a:solidFill>
            </a:endParaRPr>
          </a:p>
          <a:p>
            <a:pPr marL="457200" lvl="1" indent="0">
              <a:buNone/>
            </a:pPr>
            <a:endParaRPr lang="de-DE" sz="2200" dirty="0">
              <a:solidFill>
                <a:schemeClr val="tx1"/>
              </a:solidFill>
            </a:endParaRPr>
          </a:p>
        </p:txBody>
      </p:sp>
      <p:pic>
        <p:nvPicPr>
          <p:cNvPr id="3" name="Picture 723190138" descr="Afbeelding met tekst, Lettertype, logo, wit&#10;&#10;Automatisch gegenereerde beschrijving">
            <a:extLst>
              <a:ext uri="{FF2B5EF4-FFF2-40B4-BE49-F238E27FC236}">
                <a16:creationId xmlns:a16="http://schemas.microsoft.com/office/drawing/2014/main" id="{382798B2-5824-4DF4-8CB1-346FEA609B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2326460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723190138" descr="Afbeelding met tekst, Lettertype, logo, wit&#10;&#10;Automatisch gegenereerde beschrijving">
            <a:extLst>
              <a:ext uri="{FF2B5EF4-FFF2-40B4-BE49-F238E27FC236}">
                <a16:creationId xmlns:a16="http://schemas.microsoft.com/office/drawing/2014/main" id="{6D1EABFA-37BA-87E6-CACC-D376C4CE06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72829"/>
            <a:ext cx="2926080" cy="547071"/>
          </a:xfrm>
          <a:prstGeom prst="rect">
            <a:avLst/>
          </a:prstGeom>
        </p:spPr>
      </p:pic>
      <p:sp>
        <p:nvSpPr>
          <p:cNvPr id="5" name="Tijdelijke aanduiding voor inhoud 4">
            <a:extLst>
              <a:ext uri="{FF2B5EF4-FFF2-40B4-BE49-F238E27FC236}">
                <a16:creationId xmlns:a16="http://schemas.microsoft.com/office/drawing/2014/main" id="{29A1B48D-FB2E-A21B-7388-95CC7501FE80}"/>
              </a:ext>
            </a:extLst>
          </p:cNvPr>
          <p:cNvSpPr>
            <a:spLocks noGrp="1"/>
          </p:cNvSpPr>
          <p:nvPr>
            <p:ph idx="1"/>
          </p:nvPr>
        </p:nvSpPr>
        <p:spPr/>
        <p:txBody>
          <a:bodyPr/>
          <a:lstStyle/>
          <a:p>
            <a:endParaRPr lang="nl-BE"/>
          </a:p>
        </p:txBody>
      </p:sp>
      <p:pic>
        <p:nvPicPr>
          <p:cNvPr id="7" name="Afbeelding 6">
            <a:extLst>
              <a:ext uri="{FF2B5EF4-FFF2-40B4-BE49-F238E27FC236}">
                <a16:creationId xmlns:a16="http://schemas.microsoft.com/office/drawing/2014/main" id="{204270DA-3FB1-4E4C-02E9-5033883FBF0D}"/>
              </a:ext>
            </a:extLst>
          </p:cNvPr>
          <p:cNvPicPr>
            <a:picLocks noChangeAspect="1"/>
          </p:cNvPicPr>
          <p:nvPr/>
        </p:nvPicPr>
        <p:blipFill>
          <a:blip r:embed="rId3"/>
          <a:stretch>
            <a:fillRect/>
          </a:stretch>
        </p:blipFill>
        <p:spPr>
          <a:xfrm>
            <a:off x="836715" y="147072"/>
            <a:ext cx="8232569" cy="6077824"/>
          </a:xfrm>
          <a:prstGeom prst="rect">
            <a:avLst/>
          </a:prstGeom>
        </p:spPr>
      </p:pic>
    </p:spTree>
    <p:extLst>
      <p:ext uri="{BB962C8B-B14F-4D97-AF65-F5344CB8AC3E}">
        <p14:creationId xmlns:p14="http://schemas.microsoft.com/office/powerpoint/2010/main" val="3633914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60977" cy="584775"/>
          </a:xfrm>
          <a:prstGeom prst="rect">
            <a:avLst/>
          </a:prstGeom>
          <a:noFill/>
        </p:spPr>
        <p:txBody>
          <a:bodyPr wrap="square" rtlCol="0">
            <a:spAutoFit/>
          </a:bodyPr>
          <a:lstStyle/>
          <a:p>
            <a:r>
              <a:rPr lang="de-DE" sz="3200" dirty="0">
                <a:solidFill>
                  <a:srgbClr val="00AFDB"/>
                </a:solidFill>
                <a:latin typeface="Calibri" charset="0"/>
                <a:ea typeface="Calibri" charset="0"/>
                <a:cs typeface="Calibri" charset="0"/>
              </a:rPr>
              <a:t>Tagesordnung</a:t>
            </a:r>
          </a:p>
        </p:txBody>
      </p:sp>
      <p:sp>
        <p:nvSpPr>
          <p:cNvPr id="6" name="Rectangle 5">
            <a:extLst>
              <a:ext uri="{FF2B5EF4-FFF2-40B4-BE49-F238E27FC236}">
                <a16:creationId xmlns:a16="http://schemas.microsoft.com/office/drawing/2014/main" id="{D2D427C9-8812-554A-B38B-795FA0E963C8}"/>
              </a:ext>
            </a:extLst>
          </p:cNvPr>
          <p:cNvSpPr/>
          <p:nvPr/>
        </p:nvSpPr>
        <p:spPr>
          <a:xfrm>
            <a:off x="387935" y="1954161"/>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29736"/>
            <a:ext cx="8186895" cy="2610843"/>
          </a:xfrm>
          <a:prstGeom prst="rect">
            <a:avLst/>
          </a:prstGeom>
          <a:noFill/>
        </p:spPr>
        <p:txBody>
          <a:bodyPr wrap="square" rtlCol="0" anchor="ctr">
            <a:spAutoFit/>
          </a:bodyPr>
          <a:lstStyle/>
          <a:p>
            <a:pPr marL="342900" indent="-342900">
              <a:lnSpc>
                <a:spcPct val="150000"/>
              </a:lnSpc>
              <a:buClr>
                <a:schemeClr val="bg1"/>
              </a:buClr>
              <a:buFont typeface="Wingdings" panose="05000000000000000000" pitchFamily="2" charset="2"/>
              <a:buChar char="§"/>
            </a:pPr>
            <a:r>
              <a:rPr lang="de-DE" sz="2800" dirty="0">
                <a:solidFill>
                  <a:schemeClr val="bg1"/>
                </a:solidFill>
                <a:ea typeface="Open Sans Light" charset="0"/>
                <a:cs typeface="Open Sans Light" charset="0"/>
              </a:rPr>
              <a:t>Introduktion</a:t>
            </a:r>
          </a:p>
          <a:p>
            <a:pPr marL="342900" indent="-342900">
              <a:lnSpc>
                <a:spcPct val="150000"/>
              </a:lnSpc>
              <a:buClr>
                <a:schemeClr val="bg1"/>
              </a:buClr>
              <a:buFont typeface="Wingdings" panose="05000000000000000000" pitchFamily="2" charset="2"/>
              <a:buChar char="§"/>
            </a:pPr>
            <a:r>
              <a:rPr lang="de-DE" sz="2800" dirty="0">
                <a:solidFill>
                  <a:schemeClr val="tx1">
                    <a:lumMod val="75000"/>
                    <a:lumOff val="25000"/>
                  </a:schemeClr>
                </a:solidFill>
                <a:ea typeface="Open Sans Light" charset="0"/>
                <a:cs typeface="Open Sans Light" charset="0"/>
              </a:rPr>
              <a:t>Theorieteil</a:t>
            </a:r>
          </a:p>
          <a:p>
            <a:pPr marL="342900" indent="-342900">
              <a:lnSpc>
                <a:spcPct val="150000"/>
              </a:lnSpc>
              <a:buClr>
                <a:schemeClr val="bg1"/>
              </a:buClr>
              <a:buFont typeface="Wingdings" panose="05000000000000000000" pitchFamily="2" charset="2"/>
              <a:buChar char="§"/>
            </a:pPr>
            <a:r>
              <a:rPr lang="de-DE" sz="2800" dirty="0">
                <a:solidFill>
                  <a:schemeClr val="tx1">
                    <a:lumMod val="75000"/>
                    <a:lumOff val="25000"/>
                  </a:schemeClr>
                </a:solidFill>
                <a:ea typeface="Open Sans Light" charset="0"/>
                <a:cs typeface="Open Sans Light" charset="0"/>
              </a:rPr>
              <a:t>Praxisteil</a:t>
            </a:r>
          </a:p>
          <a:p>
            <a:pPr marL="342900" indent="-342900">
              <a:lnSpc>
                <a:spcPct val="150000"/>
              </a:lnSpc>
              <a:buClr>
                <a:schemeClr val="bg1"/>
              </a:buClr>
              <a:buFont typeface="Wingdings" panose="05000000000000000000" pitchFamily="2" charset="2"/>
              <a:buChar char="§"/>
            </a:pPr>
            <a:r>
              <a:rPr lang="de-DE" sz="2800" dirty="0">
                <a:solidFill>
                  <a:schemeClr val="tx1">
                    <a:lumMod val="75000"/>
                    <a:lumOff val="25000"/>
                  </a:schemeClr>
                </a:solidFill>
                <a:ea typeface="Open Sans Light" charset="0"/>
                <a:cs typeface="Open Sans Light" charset="0"/>
              </a:rPr>
              <a:t>Abschließung</a:t>
            </a:r>
          </a:p>
        </p:txBody>
      </p:sp>
      <p:pic>
        <p:nvPicPr>
          <p:cNvPr id="2" name="Picture 723190138" descr="Afbeelding met tekst, Lettertype, logo, wit&#10;&#10;Automatisch gegenereerde beschrijving">
            <a:extLst>
              <a:ext uri="{FF2B5EF4-FFF2-40B4-BE49-F238E27FC236}">
                <a16:creationId xmlns:a16="http://schemas.microsoft.com/office/drawing/2014/main" id="{1922B7C2-B6CE-61C2-AC01-156ED8BE52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790889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de-DE" sz="2800" dirty="0">
                <a:solidFill>
                  <a:srgbClr val="00AFDB"/>
                </a:solidFill>
              </a:rPr>
              <a:t>Inbetriebnahme der Wahlcomputer</a:t>
            </a:r>
            <a:endParaRPr lang="nl-NL" dirty="0">
              <a:solidFill>
                <a:srgbClr val="00AFDB"/>
              </a:solidFill>
            </a:endParaRPr>
          </a:p>
        </p:txBody>
      </p:sp>
      <p:pic>
        <p:nvPicPr>
          <p:cNvPr id="4" name="Picture 3">
            <a:extLst>
              <a:ext uri="{FF2B5EF4-FFF2-40B4-BE49-F238E27FC236}">
                <a16:creationId xmlns:a16="http://schemas.microsoft.com/office/drawing/2014/main" id="{821A4940-5CE6-3C49-9026-56697B051C88}"/>
              </a:ext>
            </a:extLst>
          </p:cNvPr>
          <p:cNvPicPr>
            <a:picLocks noChangeAspect="1"/>
          </p:cNvPicPr>
          <p:nvPr/>
        </p:nvPicPr>
        <p:blipFill>
          <a:blip r:embed="rId3"/>
          <a:stretch>
            <a:fillRect/>
          </a:stretch>
        </p:blipFill>
        <p:spPr>
          <a:xfrm>
            <a:off x="2260600" y="1746250"/>
            <a:ext cx="5400000" cy="3375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D58D469C-0EB3-A50C-4296-B9F9C6EA16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4012622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de-DE" sz="2800" dirty="0">
                <a:solidFill>
                  <a:srgbClr val="00AFDB"/>
                </a:solidFill>
              </a:rPr>
              <a:t>Inbetriebnahme der Wahlcomputer</a:t>
            </a:r>
            <a:endParaRPr lang="nl-NL" dirty="0">
              <a:solidFill>
                <a:srgbClr val="00AFDB"/>
              </a:solidFill>
            </a:endParaRPr>
          </a:p>
        </p:txBody>
      </p:sp>
      <p:pic>
        <p:nvPicPr>
          <p:cNvPr id="4" name="Picture 3">
            <a:extLst>
              <a:ext uri="{FF2B5EF4-FFF2-40B4-BE49-F238E27FC236}">
                <a16:creationId xmlns:a16="http://schemas.microsoft.com/office/drawing/2014/main" id="{5A94CACB-E461-D846-BEE6-D4BC37976843}"/>
              </a:ext>
            </a:extLst>
          </p:cNvPr>
          <p:cNvPicPr>
            <a:picLocks noChangeAspect="1"/>
          </p:cNvPicPr>
          <p:nvPr/>
        </p:nvPicPr>
        <p:blipFill>
          <a:blip r:embed="rId3"/>
          <a:stretch>
            <a:fillRect/>
          </a:stretch>
        </p:blipFill>
        <p:spPr>
          <a:xfrm>
            <a:off x="2260600" y="1746250"/>
            <a:ext cx="5400000" cy="3375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45A21080-AD01-352C-6807-8879D9CCFE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10592662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de-DE" sz="2800" dirty="0">
                <a:solidFill>
                  <a:srgbClr val="00AFDB"/>
                </a:solidFill>
              </a:rPr>
              <a:t>Inbetriebnahme der Wahlcomputer</a:t>
            </a:r>
            <a:endParaRPr lang="nl-NL" dirty="0">
              <a:solidFill>
                <a:srgbClr val="00AFDB"/>
              </a:solidFill>
            </a:endParaRPr>
          </a:p>
        </p:txBody>
      </p:sp>
      <p:pic>
        <p:nvPicPr>
          <p:cNvPr id="4" name="Picture 3">
            <a:extLst>
              <a:ext uri="{FF2B5EF4-FFF2-40B4-BE49-F238E27FC236}">
                <a16:creationId xmlns:a16="http://schemas.microsoft.com/office/drawing/2014/main" id="{646B03BC-3B32-A14F-9A2A-A182A827F245}"/>
              </a:ext>
            </a:extLst>
          </p:cNvPr>
          <p:cNvPicPr>
            <a:picLocks noChangeAspect="1"/>
          </p:cNvPicPr>
          <p:nvPr/>
        </p:nvPicPr>
        <p:blipFill>
          <a:blip r:embed="rId3"/>
          <a:stretch>
            <a:fillRect/>
          </a:stretch>
        </p:blipFill>
        <p:spPr>
          <a:xfrm>
            <a:off x="2260600" y="1746250"/>
            <a:ext cx="5400000" cy="3375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71962080-3634-3304-3F63-DB825D72B2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12139651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de-DE" sz="2800" dirty="0">
                <a:solidFill>
                  <a:srgbClr val="00AFDB"/>
                </a:solidFill>
              </a:rPr>
              <a:t>Inbetriebnahme der Wahlcomputer</a:t>
            </a:r>
            <a:endParaRPr lang="nl-NL" dirty="0">
              <a:solidFill>
                <a:srgbClr val="00AFDB"/>
              </a:solidFill>
            </a:endParaRPr>
          </a:p>
        </p:txBody>
      </p:sp>
      <p:sp>
        <p:nvSpPr>
          <p:cNvPr id="11" name="Content Placeholder 2">
            <a:extLst>
              <a:ext uri="{FF2B5EF4-FFF2-40B4-BE49-F238E27FC236}">
                <a16:creationId xmlns:a16="http://schemas.microsoft.com/office/drawing/2014/main" id="{8B2634E2-9244-FF4F-912D-98144847A689}"/>
              </a:ext>
            </a:extLst>
          </p:cNvPr>
          <p:cNvSpPr>
            <a:spLocks noGrp="1"/>
          </p:cNvSpPr>
          <p:nvPr>
            <p:ph idx="1"/>
          </p:nvPr>
        </p:nvSpPr>
        <p:spPr>
          <a:xfrm>
            <a:off x="681038" y="1817913"/>
            <a:ext cx="8543925" cy="4103053"/>
          </a:xfrm>
        </p:spPr>
        <p:txBody>
          <a:bodyPr>
            <a:noAutofit/>
          </a:bodyPr>
          <a:lstStyle/>
          <a:p>
            <a:pPr marL="0" indent="0">
              <a:lnSpc>
                <a:spcPct val="100000"/>
              </a:lnSpc>
              <a:spcBef>
                <a:spcPts val="400"/>
              </a:spcBef>
              <a:buNone/>
            </a:pPr>
            <a:endParaRPr lang="de-DE" sz="2200" dirty="0">
              <a:solidFill>
                <a:schemeClr val="tx1"/>
              </a:solidFill>
            </a:endParaRPr>
          </a:p>
          <a:p>
            <a:pPr marL="0" indent="0">
              <a:lnSpc>
                <a:spcPct val="100000"/>
              </a:lnSpc>
              <a:spcBef>
                <a:spcPts val="400"/>
              </a:spcBef>
              <a:buNone/>
            </a:pPr>
            <a:endParaRPr lang="de-DE" sz="2200" dirty="0">
              <a:solidFill>
                <a:schemeClr val="tx1"/>
              </a:solidFill>
            </a:endParaRPr>
          </a:p>
          <a:p>
            <a:pPr marL="0" indent="0">
              <a:lnSpc>
                <a:spcPct val="100000"/>
              </a:lnSpc>
              <a:spcBef>
                <a:spcPts val="400"/>
              </a:spcBef>
              <a:buNone/>
            </a:pPr>
            <a:endParaRPr lang="de-DE" sz="2200" dirty="0">
              <a:solidFill>
                <a:schemeClr val="tx1"/>
              </a:solidFill>
            </a:endParaRPr>
          </a:p>
          <a:p>
            <a:pPr marL="0" indent="0">
              <a:lnSpc>
                <a:spcPct val="100000"/>
              </a:lnSpc>
              <a:spcBef>
                <a:spcPts val="400"/>
              </a:spcBef>
              <a:buNone/>
            </a:pPr>
            <a:r>
              <a:rPr lang="de-DE" sz="2200" dirty="0">
                <a:solidFill>
                  <a:schemeClr val="tx1"/>
                </a:solidFill>
              </a:rPr>
              <a:t>Bitten entfernen Sie jetzt 1 USB-Stick aus der elektronischen Urne und gehen Sie zum ersten Wahlcomputer in der Wahlkabine ganz links.</a:t>
            </a:r>
          </a:p>
          <a:p>
            <a:pPr marL="0" indent="0">
              <a:lnSpc>
                <a:spcPct val="100000"/>
              </a:lnSpc>
              <a:spcBef>
                <a:spcPts val="400"/>
              </a:spcBef>
              <a:buNone/>
            </a:pPr>
            <a:endParaRPr lang="de-DE" sz="2200" dirty="0">
              <a:solidFill>
                <a:schemeClr val="tx1"/>
              </a:solidFill>
            </a:endParaRPr>
          </a:p>
          <a:p>
            <a:pPr marL="0" indent="0">
              <a:lnSpc>
                <a:spcPct val="100000"/>
              </a:lnSpc>
              <a:spcBef>
                <a:spcPts val="400"/>
              </a:spcBef>
              <a:buNone/>
            </a:pPr>
            <a:r>
              <a:rPr lang="de-DE" sz="2200" dirty="0">
                <a:solidFill>
                  <a:schemeClr val="tx1"/>
                </a:solidFill>
              </a:rPr>
              <a:t>Der Bildschirm des Geräts des Vorsitzenden zeigt sich der folgende Status:</a:t>
            </a:r>
          </a:p>
          <a:p>
            <a:pPr marL="457200" lvl="1" indent="0">
              <a:buNone/>
            </a:pPr>
            <a:endParaRPr lang="de-DE" sz="2200" dirty="0">
              <a:solidFill>
                <a:schemeClr val="tx1"/>
              </a:solidFill>
            </a:endParaRPr>
          </a:p>
          <a:p>
            <a:pPr marL="457200" lvl="1" indent="0">
              <a:buNone/>
            </a:pPr>
            <a:endParaRPr lang="de-DE" sz="2200" dirty="0">
              <a:solidFill>
                <a:schemeClr val="tx1"/>
              </a:solidFill>
            </a:endParaRPr>
          </a:p>
        </p:txBody>
      </p:sp>
      <p:pic>
        <p:nvPicPr>
          <p:cNvPr id="3" name="Picture 723190138" descr="Afbeelding met tekst, Lettertype, logo, wit&#10;&#10;Automatisch gegenereerde beschrijving">
            <a:extLst>
              <a:ext uri="{FF2B5EF4-FFF2-40B4-BE49-F238E27FC236}">
                <a16:creationId xmlns:a16="http://schemas.microsoft.com/office/drawing/2014/main" id="{68E6F66E-0E2E-5AB2-6204-0FEF8201B2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27492451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de-DE" sz="2800" dirty="0">
                <a:solidFill>
                  <a:srgbClr val="00AFDB"/>
                </a:solidFill>
              </a:rPr>
              <a:t>Inbetriebnahme der Wahlcomputer</a:t>
            </a:r>
            <a:endParaRPr lang="nl-NL" dirty="0">
              <a:solidFill>
                <a:srgbClr val="00AFDB"/>
              </a:solidFill>
            </a:endParaRPr>
          </a:p>
        </p:txBody>
      </p:sp>
      <p:pic>
        <p:nvPicPr>
          <p:cNvPr id="4" name="Picture 3">
            <a:extLst>
              <a:ext uri="{FF2B5EF4-FFF2-40B4-BE49-F238E27FC236}">
                <a16:creationId xmlns:a16="http://schemas.microsoft.com/office/drawing/2014/main" id="{22885DAB-79A1-7A40-BD88-8FE11965B1EA}"/>
              </a:ext>
            </a:extLst>
          </p:cNvPr>
          <p:cNvPicPr>
            <a:picLocks noChangeAspect="1"/>
          </p:cNvPicPr>
          <p:nvPr/>
        </p:nvPicPr>
        <p:blipFill>
          <a:blip r:embed="rId3"/>
          <a:stretch>
            <a:fillRect/>
          </a:stretch>
        </p:blipFill>
        <p:spPr>
          <a:xfrm>
            <a:off x="2260600" y="1727200"/>
            <a:ext cx="5400000" cy="3375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8AF636BC-335C-1D7F-F962-57C8ABAEE3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3857607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noFill/>
            </a:endParaRPr>
          </a:p>
        </p:txBody>
      </p:sp>
      <p:sp>
        <p:nvSpPr>
          <p:cNvPr id="2" name="Title 1"/>
          <p:cNvSpPr>
            <a:spLocks noGrp="1"/>
          </p:cNvSpPr>
          <p:nvPr>
            <p:ph type="title"/>
          </p:nvPr>
        </p:nvSpPr>
        <p:spPr/>
        <p:txBody>
          <a:bodyPr/>
          <a:lstStyle/>
          <a:p>
            <a:r>
              <a:rPr lang="de-DE" sz="2800">
                <a:solidFill>
                  <a:srgbClr val="00AFDB"/>
                </a:solidFill>
              </a:rPr>
              <a:t>Inbetriebnahme der Wahlcomputer</a:t>
            </a:r>
            <a:endParaRPr lang="de-DE">
              <a:solidFill>
                <a:srgbClr val="00AFDB"/>
              </a:solidFill>
            </a:endParaRPr>
          </a:p>
        </p:txBody>
      </p:sp>
      <p:pic>
        <p:nvPicPr>
          <p:cNvPr id="8" name="Content Placeholder 12">
            <a:extLst>
              <a:ext uri="{FF2B5EF4-FFF2-40B4-BE49-F238E27FC236}">
                <a16:creationId xmlns:a16="http://schemas.microsoft.com/office/drawing/2014/main" id="{2078E1FF-D590-4E46-BE35-17484585C2D4}"/>
              </a:ext>
            </a:extLst>
          </p:cNvPr>
          <p:cNvPicPr>
            <a:picLocks noGrp="1" noChangeAspect="1"/>
          </p:cNvPicPr>
          <p:nvPr>
            <p:ph idx="1"/>
          </p:nvPr>
        </p:nvPicPr>
        <p:blipFill rotWithShape="1">
          <a:blip r:embed="rId3"/>
          <a:srcRect t="2119" b="6209"/>
          <a:stretch/>
        </p:blipFill>
        <p:spPr>
          <a:xfrm>
            <a:off x="3538260" y="1351722"/>
            <a:ext cx="2876890" cy="3988904"/>
          </a:xfrm>
        </p:spPr>
      </p:pic>
      <p:sp>
        <p:nvSpPr>
          <p:cNvPr id="10" name="Content Placeholder 2">
            <a:extLst>
              <a:ext uri="{FF2B5EF4-FFF2-40B4-BE49-F238E27FC236}">
                <a16:creationId xmlns:a16="http://schemas.microsoft.com/office/drawing/2014/main" id="{2D1A02D4-C62B-3443-9256-A3C1809C3D3D}"/>
              </a:ext>
            </a:extLst>
          </p:cNvPr>
          <p:cNvSpPr txBox="1">
            <a:spLocks/>
          </p:cNvSpPr>
          <p:nvPr/>
        </p:nvSpPr>
        <p:spPr>
          <a:xfrm>
            <a:off x="696538" y="5486400"/>
            <a:ext cx="8543925" cy="8878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AFD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de-DE" sz="2200" dirty="0">
                <a:solidFill>
                  <a:schemeClr val="tx1"/>
                </a:solidFill>
              </a:rPr>
              <a:t>Bitte die ON/OFF Taste drücken bis die Displayanzeige Datei zeigt und die beide Klappen schließen wenn der Startvorgang völlig ist beendet</a:t>
            </a:r>
          </a:p>
        </p:txBody>
      </p:sp>
      <p:sp>
        <p:nvSpPr>
          <p:cNvPr id="12" name="TextBox 11">
            <a:extLst>
              <a:ext uri="{FF2B5EF4-FFF2-40B4-BE49-F238E27FC236}">
                <a16:creationId xmlns:a16="http://schemas.microsoft.com/office/drawing/2014/main" id="{A70BC72C-ABC8-3047-B06B-551B07CD4C9C}"/>
              </a:ext>
            </a:extLst>
          </p:cNvPr>
          <p:cNvSpPr txBox="1"/>
          <p:nvPr/>
        </p:nvSpPr>
        <p:spPr>
          <a:xfrm>
            <a:off x="2186608" y="3458817"/>
            <a:ext cx="1126434" cy="369332"/>
          </a:xfrm>
          <a:prstGeom prst="rect">
            <a:avLst/>
          </a:prstGeom>
          <a:noFill/>
        </p:spPr>
        <p:txBody>
          <a:bodyPr wrap="square" rtlCol="0">
            <a:spAutoFit/>
          </a:bodyPr>
          <a:lstStyle/>
          <a:p>
            <a:pPr algn="ctr"/>
            <a:r>
              <a:rPr lang="de-DE"/>
              <a:t>ON/OFF</a:t>
            </a:r>
          </a:p>
        </p:txBody>
      </p:sp>
      <p:cxnSp>
        <p:nvCxnSpPr>
          <p:cNvPr id="13" name="Straight Arrow Connector 12">
            <a:extLst>
              <a:ext uri="{FF2B5EF4-FFF2-40B4-BE49-F238E27FC236}">
                <a16:creationId xmlns:a16="http://schemas.microsoft.com/office/drawing/2014/main" id="{280F314D-173F-0A42-9D12-32513A2594B1}"/>
              </a:ext>
            </a:extLst>
          </p:cNvPr>
          <p:cNvCxnSpPr>
            <a:cxnSpLocks/>
          </p:cNvCxnSpPr>
          <p:nvPr/>
        </p:nvCxnSpPr>
        <p:spPr>
          <a:xfrm flipV="1">
            <a:off x="3134138" y="2040836"/>
            <a:ext cx="1557130" cy="41744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D1415FD-F54A-2B4B-B22E-8370EC403D8C}"/>
              </a:ext>
            </a:extLst>
          </p:cNvPr>
          <p:cNvSpPr txBox="1"/>
          <p:nvPr/>
        </p:nvSpPr>
        <p:spPr>
          <a:xfrm>
            <a:off x="2113725" y="2325758"/>
            <a:ext cx="1126434" cy="369332"/>
          </a:xfrm>
          <a:prstGeom prst="rect">
            <a:avLst/>
          </a:prstGeom>
          <a:noFill/>
        </p:spPr>
        <p:txBody>
          <a:bodyPr wrap="square" rtlCol="0">
            <a:spAutoFit/>
          </a:bodyPr>
          <a:lstStyle/>
          <a:p>
            <a:pPr algn="ctr"/>
            <a:r>
              <a:rPr lang="de-DE"/>
              <a:t>USB</a:t>
            </a:r>
          </a:p>
        </p:txBody>
      </p:sp>
      <p:cxnSp>
        <p:nvCxnSpPr>
          <p:cNvPr id="15" name="Straight Arrow Connector 14">
            <a:extLst>
              <a:ext uri="{FF2B5EF4-FFF2-40B4-BE49-F238E27FC236}">
                <a16:creationId xmlns:a16="http://schemas.microsoft.com/office/drawing/2014/main" id="{DA7AA000-0E20-9C4F-88C4-1258ADB94EC2}"/>
              </a:ext>
            </a:extLst>
          </p:cNvPr>
          <p:cNvCxnSpPr>
            <a:cxnSpLocks/>
          </p:cNvCxnSpPr>
          <p:nvPr/>
        </p:nvCxnSpPr>
        <p:spPr>
          <a:xfrm flipV="1">
            <a:off x="3154018" y="3240159"/>
            <a:ext cx="1557130" cy="41744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3" name="Picture 723190138" descr="Afbeelding met tekst, Lettertype, logo, wit&#10;&#10;Automatisch gegenereerde beschrijving">
            <a:extLst>
              <a:ext uri="{FF2B5EF4-FFF2-40B4-BE49-F238E27FC236}">
                <a16:creationId xmlns:a16="http://schemas.microsoft.com/office/drawing/2014/main" id="{0291993B-2C62-23DC-141B-DF948A3BBE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28144718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de-DE" sz="2800" dirty="0">
                <a:solidFill>
                  <a:srgbClr val="00AFDB"/>
                </a:solidFill>
              </a:rPr>
              <a:t>Inbetriebnahme der Wahlcomputer</a:t>
            </a:r>
            <a:endParaRPr lang="nl-NL" dirty="0">
              <a:solidFill>
                <a:srgbClr val="00AFDB"/>
              </a:solidFill>
            </a:endParaRPr>
          </a:p>
        </p:txBody>
      </p:sp>
      <p:pic>
        <p:nvPicPr>
          <p:cNvPr id="4" name="Picture 3">
            <a:extLst>
              <a:ext uri="{FF2B5EF4-FFF2-40B4-BE49-F238E27FC236}">
                <a16:creationId xmlns:a16="http://schemas.microsoft.com/office/drawing/2014/main" id="{4B7EA9A0-0D0F-104B-AB08-CF4A34D47DAE}"/>
              </a:ext>
            </a:extLst>
          </p:cNvPr>
          <p:cNvPicPr>
            <a:picLocks noChangeAspect="1"/>
          </p:cNvPicPr>
          <p:nvPr/>
        </p:nvPicPr>
        <p:blipFill>
          <a:blip r:embed="rId3"/>
          <a:stretch>
            <a:fillRect/>
          </a:stretch>
        </p:blipFill>
        <p:spPr>
          <a:xfrm>
            <a:off x="3163957" y="1219199"/>
            <a:ext cx="3600000" cy="4500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FBC6439D-6E33-8A3F-68BE-1EF667D5CB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26762779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de-DE" sz="2800" dirty="0">
                <a:solidFill>
                  <a:srgbClr val="00AFDB"/>
                </a:solidFill>
              </a:rPr>
              <a:t>Inbetriebnahme der Wahlcomputer</a:t>
            </a:r>
            <a:endParaRPr lang="nl-NL" dirty="0">
              <a:solidFill>
                <a:srgbClr val="00AFDB"/>
              </a:solidFill>
            </a:endParaRPr>
          </a:p>
        </p:txBody>
      </p:sp>
      <p:pic>
        <p:nvPicPr>
          <p:cNvPr id="14" name="Picture 13">
            <a:extLst>
              <a:ext uri="{FF2B5EF4-FFF2-40B4-BE49-F238E27FC236}">
                <a16:creationId xmlns:a16="http://schemas.microsoft.com/office/drawing/2014/main" id="{BBB7CEB3-6762-DE47-9336-22885218E43A}"/>
              </a:ext>
            </a:extLst>
          </p:cNvPr>
          <p:cNvPicPr>
            <a:picLocks noChangeAspect="1"/>
          </p:cNvPicPr>
          <p:nvPr/>
        </p:nvPicPr>
        <p:blipFill>
          <a:blip r:embed="rId3"/>
          <a:stretch>
            <a:fillRect/>
          </a:stretch>
        </p:blipFill>
        <p:spPr>
          <a:xfrm>
            <a:off x="3181350" y="1200150"/>
            <a:ext cx="3600000" cy="4500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9259965B-DDB3-8806-958E-98C70E27F8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17631625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de-DE" sz="2800" dirty="0">
                <a:solidFill>
                  <a:srgbClr val="00AFDB"/>
                </a:solidFill>
              </a:rPr>
              <a:t>Inbetriebnahme der Wahlcomputer</a:t>
            </a:r>
            <a:endParaRPr lang="nl-NL" dirty="0">
              <a:solidFill>
                <a:srgbClr val="00AFDB"/>
              </a:solidFill>
            </a:endParaRPr>
          </a:p>
        </p:txBody>
      </p:sp>
      <p:pic>
        <p:nvPicPr>
          <p:cNvPr id="4" name="Picture 3">
            <a:extLst>
              <a:ext uri="{FF2B5EF4-FFF2-40B4-BE49-F238E27FC236}">
                <a16:creationId xmlns:a16="http://schemas.microsoft.com/office/drawing/2014/main" id="{AEA16513-851C-5C4C-A0F7-BFF983D5DF89}"/>
              </a:ext>
            </a:extLst>
          </p:cNvPr>
          <p:cNvPicPr>
            <a:picLocks noChangeAspect="1"/>
          </p:cNvPicPr>
          <p:nvPr/>
        </p:nvPicPr>
        <p:blipFill>
          <a:blip r:embed="rId3"/>
          <a:stretch>
            <a:fillRect/>
          </a:stretch>
        </p:blipFill>
        <p:spPr>
          <a:xfrm>
            <a:off x="3162300" y="1200150"/>
            <a:ext cx="3600000" cy="4500000"/>
          </a:xfrm>
          <a:prstGeom prst="rect">
            <a:avLst/>
          </a:prstGeom>
        </p:spPr>
      </p:pic>
      <p:pic>
        <p:nvPicPr>
          <p:cNvPr id="12" name="Picture 11">
            <a:extLst>
              <a:ext uri="{FF2B5EF4-FFF2-40B4-BE49-F238E27FC236}">
                <a16:creationId xmlns:a16="http://schemas.microsoft.com/office/drawing/2014/main" id="{06F4E1EC-C860-DB46-99B5-2F70EDDA9EA3}"/>
              </a:ext>
            </a:extLst>
          </p:cNvPr>
          <p:cNvPicPr>
            <a:picLocks noChangeAspect="1"/>
          </p:cNvPicPr>
          <p:nvPr/>
        </p:nvPicPr>
        <p:blipFill>
          <a:blip r:embed="rId4"/>
          <a:stretch>
            <a:fillRect/>
          </a:stretch>
        </p:blipFill>
        <p:spPr>
          <a:xfrm>
            <a:off x="3816350" y="3759200"/>
            <a:ext cx="2298700" cy="571499"/>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B89EC7D7-3A2C-176B-7158-D4A82A279B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36602548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de-DE" sz="2800" dirty="0">
                <a:solidFill>
                  <a:srgbClr val="00AFDB"/>
                </a:solidFill>
              </a:rPr>
              <a:t>Inbetriebnahme der Wahlcomputer</a:t>
            </a:r>
            <a:endParaRPr lang="nl-NL" dirty="0">
              <a:solidFill>
                <a:srgbClr val="00AFDB"/>
              </a:solidFill>
            </a:endParaRPr>
          </a:p>
        </p:txBody>
      </p:sp>
      <p:pic>
        <p:nvPicPr>
          <p:cNvPr id="4" name="Picture 3">
            <a:extLst>
              <a:ext uri="{FF2B5EF4-FFF2-40B4-BE49-F238E27FC236}">
                <a16:creationId xmlns:a16="http://schemas.microsoft.com/office/drawing/2014/main" id="{442446B6-68AD-2446-8B6E-25AF995D630E}"/>
              </a:ext>
            </a:extLst>
          </p:cNvPr>
          <p:cNvPicPr>
            <a:picLocks noChangeAspect="1"/>
          </p:cNvPicPr>
          <p:nvPr/>
        </p:nvPicPr>
        <p:blipFill>
          <a:blip r:embed="rId3"/>
          <a:stretch>
            <a:fillRect/>
          </a:stretch>
        </p:blipFill>
        <p:spPr>
          <a:xfrm>
            <a:off x="3162300" y="1238250"/>
            <a:ext cx="3600000" cy="4500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0386BAC6-2ECA-CDBD-C12B-75B28DD260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2759899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noFill/>
            </a:endParaRPr>
          </a:p>
        </p:txBody>
      </p:sp>
      <p:sp>
        <p:nvSpPr>
          <p:cNvPr id="2" name="Title 1"/>
          <p:cNvSpPr>
            <a:spLocks noGrp="1"/>
          </p:cNvSpPr>
          <p:nvPr>
            <p:ph type="title"/>
          </p:nvPr>
        </p:nvSpPr>
        <p:spPr>
          <a:xfrm>
            <a:off x="242888" y="642257"/>
            <a:ext cx="9124632" cy="672193"/>
          </a:xfrm>
        </p:spPr>
        <p:txBody>
          <a:bodyPr>
            <a:normAutofit/>
          </a:bodyPr>
          <a:lstStyle/>
          <a:p>
            <a:r>
              <a:rPr lang="de-DE" sz="2800" dirty="0">
                <a:solidFill>
                  <a:srgbClr val="00AFDB"/>
                </a:solidFill>
              </a:rPr>
              <a:t>Elektronische Wahlvorgang Lokalwahlen 2024</a:t>
            </a:r>
          </a:p>
        </p:txBody>
      </p:sp>
      <p:sp>
        <p:nvSpPr>
          <p:cNvPr id="3" name="Content Placeholder 2"/>
          <p:cNvSpPr>
            <a:spLocks noGrp="1"/>
          </p:cNvSpPr>
          <p:nvPr>
            <p:ph idx="1"/>
          </p:nvPr>
        </p:nvSpPr>
        <p:spPr>
          <a:xfrm>
            <a:off x="681038" y="1817913"/>
            <a:ext cx="8543925" cy="4103053"/>
          </a:xfrm>
        </p:spPr>
        <p:txBody>
          <a:bodyPr>
            <a:normAutofit fontScale="92500" lnSpcReduction="20000"/>
          </a:bodyPr>
          <a:lstStyle/>
          <a:p>
            <a:pPr marL="0" indent="0">
              <a:lnSpc>
                <a:spcPct val="150000"/>
              </a:lnSpc>
              <a:buNone/>
            </a:pPr>
            <a:r>
              <a:rPr lang="de-DE" sz="2200" dirty="0">
                <a:solidFill>
                  <a:schemeClr val="tx1"/>
                </a:solidFill>
              </a:rPr>
              <a:t>Kommunen die seit 2024 zum ersten Mal SMMT-Systeme einsetzen</a:t>
            </a:r>
          </a:p>
          <a:p>
            <a:pPr lvl="1">
              <a:lnSpc>
                <a:spcPct val="150000"/>
              </a:lnSpc>
            </a:pPr>
            <a:r>
              <a:rPr lang="de-DE" sz="2200" dirty="0">
                <a:solidFill>
                  <a:schemeClr val="tx1"/>
                </a:solidFill>
              </a:rPr>
              <a:t>2 neue Kommunen</a:t>
            </a:r>
          </a:p>
          <a:p>
            <a:pPr marL="0" indent="0">
              <a:lnSpc>
                <a:spcPct val="150000"/>
              </a:lnSpc>
              <a:buNone/>
            </a:pPr>
            <a:r>
              <a:rPr lang="de-DE" sz="2200" dirty="0">
                <a:solidFill>
                  <a:schemeClr val="tx1"/>
                </a:solidFill>
              </a:rPr>
              <a:t>Kommunen die seit 2019 zum ersten Mal SMMT-Systeme einsetzen</a:t>
            </a:r>
          </a:p>
          <a:p>
            <a:pPr lvl="1">
              <a:lnSpc>
                <a:spcPct val="150000"/>
              </a:lnSpc>
            </a:pPr>
            <a:r>
              <a:rPr lang="de-DE" sz="2200" dirty="0">
                <a:solidFill>
                  <a:schemeClr val="tx1"/>
                </a:solidFill>
              </a:rPr>
              <a:t>1 neue Kommune</a:t>
            </a:r>
          </a:p>
          <a:p>
            <a:pPr marL="0" indent="0">
              <a:lnSpc>
                <a:spcPct val="150000"/>
              </a:lnSpc>
              <a:buNone/>
            </a:pPr>
            <a:r>
              <a:rPr lang="de-DE" sz="2200" dirty="0">
                <a:solidFill>
                  <a:schemeClr val="tx1"/>
                </a:solidFill>
              </a:rPr>
              <a:t>Kommunen die zum ersten Mal SMMT-Systeme einsetzen</a:t>
            </a:r>
          </a:p>
          <a:p>
            <a:pPr lvl="1">
              <a:lnSpc>
                <a:spcPct val="150000"/>
              </a:lnSpc>
            </a:pPr>
            <a:r>
              <a:rPr lang="de-DE" sz="2200" dirty="0">
                <a:solidFill>
                  <a:schemeClr val="tx1"/>
                </a:solidFill>
              </a:rPr>
              <a:t>17 Brüssel, 12 Flandern, 9 Deutschsprachige Gemeinschaft</a:t>
            </a:r>
          </a:p>
          <a:p>
            <a:pPr marL="0" indent="0">
              <a:lnSpc>
                <a:spcPct val="150000"/>
              </a:lnSpc>
              <a:buNone/>
            </a:pPr>
            <a:r>
              <a:rPr lang="de-DE" sz="2200" dirty="0">
                <a:solidFill>
                  <a:schemeClr val="tx1"/>
                </a:solidFill>
              </a:rPr>
              <a:t>Kommunen die seit 2012 SMMT-Systeme einsetzen</a:t>
            </a:r>
          </a:p>
          <a:p>
            <a:pPr lvl="1">
              <a:lnSpc>
                <a:spcPct val="150000"/>
              </a:lnSpc>
            </a:pPr>
            <a:r>
              <a:rPr lang="de-DE" sz="2200" dirty="0">
                <a:solidFill>
                  <a:schemeClr val="tx1"/>
                </a:solidFill>
              </a:rPr>
              <a:t> 2 Brüssel, 151 Flandern</a:t>
            </a:r>
          </a:p>
          <a:p>
            <a:pPr marL="457200" lvl="1" indent="0">
              <a:buNone/>
            </a:pPr>
            <a:endParaRPr lang="de-DE" sz="2200" dirty="0">
              <a:solidFill>
                <a:schemeClr val="tx1"/>
              </a:solidFill>
            </a:endParaRPr>
          </a:p>
          <a:p>
            <a:pPr lvl="1"/>
            <a:endParaRPr lang="de-DE" sz="2200" dirty="0">
              <a:solidFill>
                <a:schemeClr val="tx1"/>
              </a:solidFill>
            </a:endParaRPr>
          </a:p>
        </p:txBody>
      </p:sp>
      <p:pic>
        <p:nvPicPr>
          <p:cNvPr id="5" name="Picture 723190138" descr="Afbeelding met tekst, Lettertype, logo, wit&#10;&#10;Automatisch gegenereerde beschrijving">
            <a:extLst>
              <a:ext uri="{FF2B5EF4-FFF2-40B4-BE49-F238E27FC236}">
                <a16:creationId xmlns:a16="http://schemas.microsoft.com/office/drawing/2014/main" id="{365EBA21-B8A4-BF69-5CF9-796D2BF90A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21280967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noFill/>
            </a:endParaRPr>
          </a:p>
        </p:txBody>
      </p:sp>
      <p:sp>
        <p:nvSpPr>
          <p:cNvPr id="2" name="Title 1"/>
          <p:cNvSpPr>
            <a:spLocks noGrp="1"/>
          </p:cNvSpPr>
          <p:nvPr>
            <p:ph type="title"/>
          </p:nvPr>
        </p:nvSpPr>
        <p:spPr/>
        <p:txBody>
          <a:bodyPr/>
          <a:lstStyle/>
          <a:p>
            <a:r>
              <a:rPr lang="de-DE" sz="2800" dirty="0">
                <a:solidFill>
                  <a:srgbClr val="00AFDB"/>
                </a:solidFill>
              </a:rPr>
              <a:t>Inbetriebnahme des Wahlbüros</a:t>
            </a:r>
            <a:endParaRPr lang="de-DE" dirty="0">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de-DE" sz="2200" dirty="0">
                <a:solidFill>
                  <a:schemeClr val="bg1">
                    <a:lumMod val="50000"/>
                  </a:schemeClr>
                </a:solidFill>
              </a:rPr>
              <a:t>Öffnen Sie den Umschlag mit USB-Sticks (2 Stück)</a:t>
            </a:r>
          </a:p>
          <a:p>
            <a:pPr marL="457200" indent="-457200">
              <a:lnSpc>
                <a:spcPct val="100000"/>
              </a:lnSpc>
              <a:spcBef>
                <a:spcPts val="400"/>
              </a:spcBef>
              <a:buFont typeface="+mj-lt"/>
              <a:buAutoNum type="arabicPeriod"/>
            </a:pPr>
            <a:r>
              <a:rPr lang="de-DE" sz="2200" dirty="0">
                <a:solidFill>
                  <a:schemeClr val="bg1">
                    <a:lumMod val="50000"/>
                  </a:schemeClr>
                </a:solidFill>
              </a:rPr>
              <a:t>Öffnen Sie den Umschlag mit den Startkodes des Wahlbüros</a:t>
            </a:r>
          </a:p>
          <a:p>
            <a:pPr marL="457200" indent="-457200">
              <a:lnSpc>
                <a:spcPct val="100000"/>
              </a:lnSpc>
              <a:spcBef>
                <a:spcPts val="400"/>
              </a:spcBef>
              <a:buFont typeface="+mj-lt"/>
              <a:buAutoNum type="arabicPeriod"/>
            </a:pPr>
            <a:r>
              <a:rPr lang="de-DE" sz="2200" dirty="0">
                <a:solidFill>
                  <a:schemeClr val="bg1">
                    <a:lumMod val="50000"/>
                  </a:schemeClr>
                </a:solidFill>
              </a:rPr>
              <a:t>Einführung der beiden USB-Sticks in die elektronische Urne (E3 + E4)</a:t>
            </a:r>
          </a:p>
          <a:p>
            <a:pPr marL="457200" indent="-457200">
              <a:lnSpc>
                <a:spcPct val="100000"/>
              </a:lnSpc>
              <a:spcBef>
                <a:spcPts val="400"/>
              </a:spcBef>
              <a:buFont typeface="+mj-lt"/>
              <a:buAutoNum type="arabicPeriod"/>
            </a:pPr>
            <a:r>
              <a:rPr lang="de-DE" sz="2200" dirty="0">
                <a:solidFill>
                  <a:schemeClr val="bg1">
                    <a:lumMod val="50000"/>
                  </a:schemeClr>
                </a:solidFill>
              </a:rPr>
              <a:t>Initialisierung des Geräts des Vorsitzenden</a:t>
            </a:r>
          </a:p>
          <a:p>
            <a:pPr marL="457200" indent="-457200">
              <a:lnSpc>
                <a:spcPct val="100000"/>
              </a:lnSpc>
              <a:spcBef>
                <a:spcPts val="400"/>
              </a:spcBef>
              <a:buFont typeface="+mj-lt"/>
              <a:buAutoNum type="arabicPeriod"/>
            </a:pPr>
            <a:r>
              <a:rPr lang="de-DE" sz="2200" dirty="0">
                <a:solidFill>
                  <a:schemeClr val="bg1">
                    <a:lumMod val="50000"/>
                  </a:schemeClr>
                </a:solidFill>
              </a:rPr>
              <a:t>Auf Angabe ein Wahlcomputer mit 1 USB-Stick in Betrieb nehmen</a:t>
            </a:r>
          </a:p>
          <a:p>
            <a:pPr marL="457200" indent="-457200">
              <a:lnSpc>
                <a:spcPct val="100000"/>
              </a:lnSpc>
              <a:spcBef>
                <a:spcPts val="400"/>
              </a:spcBef>
              <a:buFont typeface="+mj-lt"/>
              <a:buAutoNum type="arabicPeriod"/>
            </a:pPr>
            <a:r>
              <a:rPr lang="de-DE" sz="2200" dirty="0">
                <a:solidFill>
                  <a:schemeClr val="tx1"/>
                </a:solidFill>
              </a:rPr>
              <a:t>Weiterfahren mit Schritt 5 bis alle Wahlcomputer in Betrieb sind genommen</a:t>
            </a:r>
          </a:p>
          <a:p>
            <a:pPr marL="457200" indent="-457200">
              <a:lnSpc>
                <a:spcPct val="100000"/>
              </a:lnSpc>
              <a:spcBef>
                <a:spcPts val="400"/>
              </a:spcBef>
              <a:buFont typeface="+mj-lt"/>
              <a:buAutoNum type="arabicPeriod"/>
            </a:pPr>
            <a:r>
              <a:rPr lang="de-DE" sz="2200" dirty="0">
                <a:solidFill>
                  <a:schemeClr val="tx1"/>
                </a:solidFill>
              </a:rPr>
              <a:t>Wiedereinführung des USB-Stick in die elektronische Urne</a:t>
            </a:r>
          </a:p>
          <a:p>
            <a:pPr marL="457200" lvl="1" indent="0">
              <a:buNone/>
            </a:pPr>
            <a:endParaRPr lang="de-DE" sz="2200" dirty="0">
              <a:solidFill>
                <a:schemeClr val="tx1"/>
              </a:solidFill>
            </a:endParaRPr>
          </a:p>
          <a:p>
            <a:pPr marL="457200" lvl="1" indent="0">
              <a:buNone/>
            </a:pPr>
            <a:endParaRPr lang="de-DE" sz="2200" dirty="0">
              <a:solidFill>
                <a:schemeClr val="tx1"/>
              </a:solidFill>
            </a:endParaRPr>
          </a:p>
        </p:txBody>
      </p:sp>
      <p:pic>
        <p:nvPicPr>
          <p:cNvPr id="3" name="Picture 723190138" descr="Afbeelding met tekst, Lettertype, logo, wit&#10;&#10;Automatisch gegenereerde beschrijving">
            <a:extLst>
              <a:ext uri="{FF2B5EF4-FFF2-40B4-BE49-F238E27FC236}">
                <a16:creationId xmlns:a16="http://schemas.microsoft.com/office/drawing/2014/main" id="{19CE57D8-04E8-037D-C8A8-1444753637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32040904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noFill/>
            </a:endParaRPr>
          </a:p>
        </p:txBody>
      </p:sp>
      <p:sp>
        <p:nvSpPr>
          <p:cNvPr id="2" name="Title 1"/>
          <p:cNvSpPr>
            <a:spLocks noGrp="1"/>
          </p:cNvSpPr>
          <p:nvPr>
            <p:ph type="title"/>
          </p:nvPr>
        </p:nvSpPr>
        <p:spPr>
          <a:xfrm>
            <a:off x="242888" y="642257"/>
            <a:ext cx="8710612" cy="672193"/>
          </a:xfrm>
        </p:spPr>
        <p:txBody>
          <a:bodyPr>
            <a:noAutofit/>
          </a:bodyPr>
          <a:lstStyle/>
          <a:p>
            <a:r>
              <a:rPr lang="de-DE" sz="2800" dirty="0">
                <a:solidFill>
                  <a:srgbClr val="00AFDB"/>
                </a:solidFill>
              </a:rPr>
              <a:t>Wiedereinführung des USB-Sticks in die elektronische Urne</a:t>
            </a:r>
            <a:endParaRPr lang="de-DE" dirty="0">
              <a:solidFill>
                <a:srgbClr val="00AFDB"/>
              </a:solidFill>
            </a:endParaRPr>
          </a:p>
        </p:txBody>
      </p:sp>
      <p:pic>
        <p:nvPicPr>
          <p:cNvPr id="4" name="Picture 3">
            <a:extLst>
              <a:ext uri="{FF2B5EF4-FFF2-40B4-BE49-F238E27FC236}">
                <a16:creationId xmlns:a16="http://schemas.microsoft.com/office/drawing/2014/main" id="{C9CF8590-44F9-5F44-9C32-DD1366F22D0B}"/>
              </a:ext>
            </a:extLst>
          </p:cNvPr>
          <p:cNvPicPr>
            <a:picLocks noChangeAspect="1"/>
          </p:cNvPicPr>
          <p:nvPr/>
        </p:nvPicPr>
        <p:blipFill>
          <a:blip r:embed="rId3"/>
          <a:stretch>
            <a:fillRect/>
          </a:stretch>
        </p:blipFill>
        <p:spPr>
          <a:xfrm>
            <a:off x="2266950" y="1746250"/>
            <a:ext cx="5400000" cy="3375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4BCBF5B1-482E-0A4D-D7D3-130FF21C86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16375504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a:xfrm>
            <a:off x="242888" y="642257"/>
            <a:ext cx="8958262" cy="672193"/>
          </a:xfrm>
        </p:spPr>
        <p:txBody>
          <a:bodyPr>
            <a:noAutofit/>
          </a:bodyPr>
          <a:lstStyle/>
          <a:p>
            <a:r>
              <a:rPr lang="de-DE" sz="2800" dirty="0">
                <a:solidFill>
                  <a:srgbClr val="00AFDB"/>
                </a:solidFill>
              </a:rPr>
              <a:t>Wiedereinführung des USB-Sticks in die elektronische Urne</a:t>
            </a:r>
            <a:endParaRPr lang="nl-NL" dirty="0">
              <a:solidFill>
                <a:srgbClr val="00AFDB"/>
              </a:solidFill>
            </a:endParaRPr>
          </a:p>
        </p:txBody>
      </p:sp>
      <p:pic>
        <p:nvPicPr>
          <p:cNvPr id="4" name="Picture 3">
            <a:extLst>
              <a:ext uri="{FF2B5EF4-FFF2-40B4-BE49-F238E27FC236}">
                <a16:creationId xmlns:a16="http://schemas.microsoft.com/office/drawing/2014/main" id="{2BCBCE2E-9D71-9642-95C8-9F321509A1E7}"/>
              </a:ext>
            </a:extLst>
          </p:cNvPr>
          <p:cNvPicPr>
            <a:picLocks noChangeAspect="1"/>
          </p:cNvPicPr>
          <p:nvPr/>
        </p:nvPicPr>
        <p:blipFill>
          <a:blip r:embed="rId3"/>
          <a:stretch>
            <a:fillRect/>
          </a:stretch>
        </p:blipFill>
        <p:spPr>
          <a:xfrm>
            <a:off x="2260600" y="1727200"/>
            <a:ext cx="5400000" cy="3375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EA7018B6-86F0-0EDA-9357-D3F4472BCB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19183796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noFill/>
            </a:endParaRPr>
          </a:p>
        </p:txBody>
      </p:sp>
      <p:sp>
        <p:nvSpPr>
          <p:cNvPr id="2" name="Title 1"/>
          <p:cNvSpPr>
            <a:spLocks noGrp="1"/>
          </p:cNvSpPr>
          <p:nvPr>
            <p:ph type="title"/>
          </p:nvPr>
        </p:nvSpPr>
        <p:spPr/>
        <p:txBody>
          <a:bodyPr/>
          <a:lstStyle/>
          <a:p>
            <a:r>
              <a:rPr lang="de-DE" sz="2800">
                <a:solidFill>
                  <a:srgbClr val="00AFDB"/>
                </a:solidFill>
              </a:rPr>
              <a:t>Inbetriebnahme des Wahlbüros</a:t>
            </a:r>
            <a:endParaRPr lang="de-DE">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de-DE" sz="2200" dirty="0">
                <a:solidFill>
                  <a:schemeClr val="bg1">
                    <a:lumMod val="50000"/>
                  </a:schemeClr>
                </a:solidFill>
              </a:rPr>
              <a:t>Öffnen Sie den Umschlag mit USB-Sticks (2 Stück)</a:t>
            </a:r>
          </a:p>
          <a:p>
            <a:pPr marL="457200" indent="-457200">
              <a:lnSpc>
                <a:spcPct val="100000"/>
              </a:lnSpc>
              <a:spcBef>
                <a:spcPts val="400"/>
              </a:spcBef>
              <a:buFont typeface="+mj-lt"/>
              <a:buAutoNum type="arabicPeriod"/>
            </a:pPr>
            <a:r>
              <a:rPr lang="de-DE" sz="2200" dirty="0">
                <a:solidFill>
                  <a:schemeClr val="bg1">
                    <a:lumMod val="50000"/>
                  </a:schemeClr>
                </a:solidFill>
              </a:rPr>
              <a:t>Öffnen Sie den Umschlag mit den Startkodes des Wahlbüros</a:t>
            </a:r>
          </a:p>
          <a:p>
            <a:pPr marL="457200" indent="-457200">
              <a:lnSpc>
                <a:spcPct val="100000"/>
              </a:lnSpc>
              <a:spcBef>
                <a:spcPts val="400"/>
              </a:spcBef>
              <a:buFont typeface="+mj-lt"/>
              <a:buAutoNum type="arabicPeriod"/>
            </a:pPr>
            <a:r>
              <a:rPr lang="de-DE" sz="2200" dirty="0">
                <a:solidFill>
                  <a:schemeClr val="bg1">
                    <a:lumMod val="50000"/>
                  </a:schemeClr>
                </a:solidFill>
              </a:rPr>
              <a:t>Einführung der beiden USB-Sticks in die elektronische Urne (E3 + E4)</a:t>
            </a:r>
          </a:p>
          <a:p>
            <a:pPr marL="457200" indent="-457200">
              <a:lnSpc>
                <a:spcPct val="100000"/>
              </a:lnSpc>
              <a:spcBef>
                <a:spcPts val="400"/>
              </a:spcBef>
              <a:buFont typeface="+mj-lt"/>
              <a:buAutoNum type="arabicPeriod"/>
            </a:pPr>
            <a:r>
              <a:rPr lang="de-DE" sz="2200" dirty="0">
                <a:solidFill>
                  <a:schemeClr val="bg1">
                    <a:lumMod val="50000"/>
                  </a:schemeClr>
                </a:solidFill>
              </a:rPr>
              <a:t>Initialisierung des Geräts des Vorsitzenden</a:t>
            </a:r>
          </a:p>
          <a:p>
            <a:pPr marL="457200" indent="-457200">
              <a:lnSpc>
                <a:spcPct val="100000"/>
              </a:lnSpc>
              <a:spcBef>
                <a:spcPts val="400"/>
              </a:spcBef>
              <a:buFont typeface="+mj-lt"/>
              <a:buAutoNum type="arabicPeriod"/>
            </a:pPr>
            <a:r>
              <a:rPr lang="de-DE" sz="2200" dirty="0">
                <a:solidFill>
                  <a:schemeClr val="bg1">
                    <a:lumMod val="50000"/>
                  </a:schemeClr>
                </a:solidFill>
              </a:rPr>
              <a:t>Auf Angabe ein Wahlcomputer mit 1 USB-Stick in Betrieb nehmen</a:t>
            </a:r>
          </a:p>
          <a:p>
            <a:pPr marL="457200" indent="-457200">
              <a:lnSpc>
                <a:spcPct val="100000"/>
              </a:lnSpc>
              <a:spcBef>
                <a:spcPts val="400"/>
              </a:spcBef>
              <a:buFont typeface="+mj-lt"/>
              <a:buAutoNum type="arabicPeriod"/>
            </a:pPr>
            <a:r>
              <a:rPr lang="de-DE" sz="2200" dirty="0">
                <a:solidFill>
                  <a:schemeClr val="bg1">
                    <a:lumMod val="50000"/>
                  </a:schemeClr>
                </a:solidFill>
              </a:rPr>
              <a:t>Weiterfahren mit Schritt 5 bis alle Wahlcomputer in Betrieb sind genommen</a:t>
            </a:r>
          </a:p>
          <a:p>
            <a:pPr marL="457200" indent="-457200">
              <a:lnSpc>
                <a:spcPct val="100000"/>
              </a:lnSpc>
              <a:spcBef>
                <a:spcPts val="400"/>
              </a:spcBef>
              <a:buFont typeface="+mj-lt"/>
              <a:buAutoNum type="arabicPeriod"/>
            </a:pPr>
            <a:r>
              <a:rPr lang="de-DE" sz="2200" dirty="0">
                <a:solidFill>
                  <a:schemeClr val="bg1">
                    <a:lumMod val="50000"/>
                  </a:schemeClr>
                </a:solidFill>
              </a:rPr>
              <a:t>Wiedereinführung des USB-Stick in die elektronische Urne</a:t>
            </a:r>
          </a:p>
          <a:p>
            <a:pPr marL="457200" indent="-457200">
              <a:lnSpc>
                <a:spcPct val="100000"/>
              </a:lnSpc>
              <a:spcBef>
                <a:spcPts val="400"/>
              </a:spcBef>
              <a:buFont typeface="+mj-lt"/>
              <a:buAutoNum type="arabicPeriod"/>
            </a:pPr>
            <a:r>
              <a:rPr lang="de-DE" sz="2200" dirty="0">
                <a:solidFill>
                  <a:schemeClr val="tx1"/>
                </a:solidFill>
              </a:rPr>
              <a:t>Die Wahl öffnen</a:t>
            </a:r>
          </a:p>
          <a:p>
            <a:pPr marL="457200" lvl="1" indent="0">
              <a:buNone/>
            </a:pPr>
            <a:endParaRPr lang="de-DE" sz="2200" dirty="0">
              <a:solidFill>
                <a:schemeClr val="tx1"/>
              </a:solidFill>
            </a:endParaRPr>
          </a:p>
          <a:p>
            <a:pPr marL="457200" lvl="1" indent="0">
              <a:buNone/>
            </a:pPr>
            <a:endParaRPr lang="de-DE" sz="2200" dirty="0">
              <a:solidFill>
                <a:schemeClr val="tx1"/>
              </a:solidFill>
            </a:endParaRPr>
          </a:p>
        </p:txBody>
      </p:sp>
      <p:pic>
        <p:nvPicPr>
          <p:cNvPr id="3" name="Picture 723190138" descr="Afbeelding met tekst, Lettertype, logo, wit&#10;&#10;Automatisch gegenereerde beschrijving">
            <a:extLst>
              <a:ext uri="{FF2B5EF4-FFF2-40B4-BE49-F238E27FC236}">
                <a16:creationId xmlns:a16="http://schemas.microsoft.com/office/drawing/2014/main" id="{0F1508C7-35E5-C65F-B7ED-C6D10F4A6C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38915785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noFill/>
            </a:endParaRPr>
          </a:p>
        </p:txBody>
      </p:sp>
      <p:sp>
        <p:nvSpPr>
          <p:cNvPr id="2" name="Title 1"/>
          <p:cNvSpPr>
            <a:spLocks noGrp="1"/>
          </p:cNvSpPr>
          <p:nvPr>
            <p:ph type="title"/>
          </p:nvPr>
        </p:nvSpPr>
        <p:spPr/>
        <p:txBody>
          <a:bodyPr/>
          <a:lstStyle/>
          <a:p>
            <a:r>
              <a:rPr lang="de-DE" sz="2800">
                <a:solidFill>
                  <a:srgbClr val="00AFDB"/>
                </a:solidFill>
              </a:rPr>
              <a:t>Die Wahl öffnen</a:t>
            </a:r>
            <a:endParaRPr lang="de-DE">
              <a:solidFill>
                <a:srgbClr val="00AFDB"/>
              </a:solidFill>
            </a:endParaRPr>
          </a:p>
        </p:txBody>
      </p:sp>
      <p:pic>
        <p:nvPicPr>
          <p:cNvPr id="4" name="Picture 3">
            <a:extLst>
              <a:ext uri="{FF2B5EF4-FFF2-40B4-BE49-F238E27FC236}">
                <a16:creationId xmlns:a16="http://schemas.microsoft.com/office/drawing/2014/main" id="{B2A8B224-A571-3B4D-9E1F-8A5947163EC5}"/>
              </a:ext>
            </a:extLst>
          </p:cNvPr>
          <p:cNvPicPr>
            <a:picLocks noChangeAspect="1"/>
          </p:cNvPicPr>
          <p:nvPr/>
        </p:nvPicPr>
        <p:blipFill>
          <a:blip r:embed="rId3"/>
          <a:stretch>
            <a:fillRect/>
          </a:stretch>
        </p:blipFill>
        <p:spPr>
          <a:xfrm>
            <a:off x="2272150" y="1760400"/>
            <a:ext cx="5400000" cy="3375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2776A12A-EDDB-03E4-FF68-1D592BD097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17367659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noFill/>
            </a:endParaRPr>
          </a:p>
        </p:txBody>
      </p:sp>
      <p:sp>
        <p:nvSpPr>
          <p:cNvPr id="2" name="Title 1"/>
          <p:cNvSpPr>
            <a:spLocks noGrp="1"/>
          </p:cNvSpPr>
          <p:nvPr>
            <p:ph type="title"/>
          </p:nvPr>
        </p:nvSpPr>
        <p:spPr/>
        <p:txBody>
          <a:bodyPr/>
          <a:lstStyle/>
          <a:p>
            <a:r>
              <a:rPr lang="de-DE" sz="2800">
                <a:solidFill>
                  <a:srgbClr val="00AFDB"/>
                </a:solidFill>
              </a:rPr>
              <a:t>Inbetriebnahme des Wahlbüros</a:t>
            </a:r>
            <a:endParaRPr lang="de-DE">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50000"/>
              </a:lnSpc>
              <a:buFont typeface="+mj-lt"/>
              <a:buAutoNum type="arabicPeriod"/>
            </a:pPr>
            <a:r>
              <a:rPr lang="de-DE" sz="2200" dirty="0">
                <a:solidFill>
                  <a:schemeClr val="bg1">
                    <a:lumMod val="50000"/>
                  </a:schemeClr>
                </a:solidFill>
              </a:rPr>
              <a:t>Öffnen Sie den Umschlag mit USB-Sticks (2 Stück)</a:t>
            </a:r>
          </a:p>
          <a:p>
            <a:pPr marL="457200" indent="-457200">
              <a:lnSpc>
                <a:spcPct val="100000"/>
              </a:lnSpc>
              <a:spcBef>
                <a:spcPts val="400"/>
              </a:spcBef>
              <a:buFont typeface="+mj-lt"/>
              <a:buAutoNum type="arabicPeriod"/>
            </a:pPr>
            <a:r>
              <a:rPr lang="de-DE" sz="2200" dirty="0">
                <a:solidFill>
                  <a:schemeClr val="bg1">
                    <a:lumMod val="50000"/>
                  </a:schemeClr>
                </a:solidFill>
              </a:rPr>
              <a:t>Öffnen Sie den Umschlag mit den Startkodes des Wahlbüros</a:t>
            </a:r>
          </a:p>
          <a:p>
            <a:pPr marL="457200" indent="-457200">
              <a:lnSpc>
                <a:spcPct val="100000"/>
              </a:lnSpc>
              <a:spcBef>
                <a:spcPts val="400"/>
              </a:spcBef>
              <a:buFont typeface="+mj-lt"/>
              <a:buAutoNum type="arabicPeriod"/>
            </a:pPr>
            <a:r>
              <a:rPr lang="de-DE" sz="2200" dirty="0">
                <a:solidFill>
                  <a:schemeClr val="bg1">
                    <a:lumMod val="50000"/>
                  </a:schemeClr>
                </a:solidFill>
              </a:rPr>
              <a:t>Einführung der beiden USB-Sticks in die elektronische Urne (E3 + E4)</a:t>
            </a:r>
          </a:p>
          <a:p>
            <a:pPr marL="457200" indent="-457200">
              <a:lnSpc>
                <a:spcPct val="100000"/>
              </a:lnSpc>
              <a:spcBef>
                <a:spcPts val="400"/>
              </a:spcBef>
              <a:buFont typeface="+mj-lt"/>
              <a:buAutoNum type="arabicPeriod"/>
            </a:pPr>
            <a:r>
              <a:rPr lang="de-DE" sz="2200" dirty="0">
                <a:solidFill>
                  <a:schemeClr val="bg1">
                    <a:lumMod val="50000"/>
                  </a:schemeClr>
                </a:solidFill>
              </a:rPr>
              <a:t>Initialisierung des Geräts des Vorsitzenden</a:t>
            </a:r>
          </a:p>
          <a:p>
            <a:pPr marL="457200" indent="-457200">
              <a:lnSpc>
                <a:spcPct val="100000"/>
              </a:lnSpc>
              <a:spcBef>
                <a:spcPts val="400"/>
              </a:spcBef>
              <a:buFont typeface="+mj-lt"/>
              <a:buAutoNum type="arabicPeriod"/>
            </a:pPr>
            <a:r>
              <a:rPr lang="de-DE" sz="2200" dirty="0">
                <a:solidFill>
                  <a:schemeClr val="bg1">
                    <a:lumMod val="50000"/>
                  </a:schemeClr>
                </a:solidFill>
              </a:rPr>
              <a:t>Auf Angabe ein Wahlcomputer mit 1 USB-Stick in Betrieb nehmen</a:t>
            </a:r>
          </a:p>
          <a:p>
            <a:pPr marL="457200" indent="-457200">
              <a:lnSpc>
                <a:spcPct val="100000"/>
              </a:lnSpc>
              <a:spcBef>
                <a:spcPts val="400"/>
              </a:spcBef>
              <a:buFont typeface="+mj-lt"/>
              <a:buAutoNum type="arabicPeriod"/>
            </a:pPr>
            <a:r>
              <a:rPr lang="de-DE" sz="2200" dirty="0">
                <a:solidFill>
                  <a:schemeClr val="bg1">
                    <a:lumMod val="50000"/>
                  </a:schemeClr>
                </a:solidFill>
              </a:rPr>
              <a:t>Weiterfahren mit Schritt 5 bis alle Wahlcomputer in Betrieb sind genommen</a:t>
            </a:r>
          </a:p>
          <a:p>
            <a:pPr marL="457200" indent="-457200">
              <a:lnSpc>
                <a:spcPct val="100000"/>
              </a:lnSpc>
              <a:spcBef>
                <a:spcPts val="400"/>
              </a:spcBef>
              <a:buFont typeface="+mj-lt"/>
              <a:buAutoNum type="arabicPeriod"/>
            </a:pPr>
            <a:r>
              <a:rPr lang="de-DE" sz="2200" dirty="0">
                <a:solidFill>
                  <a:schemeClr val="bg1">
                    <a:lumMod val="50000"/>
                  </a:schemeClr>
                </a:solidFill>
              </a:rPr>
              <a:t>Wiedereinführung des USB-Stick in die elektronische Urne</a:t>
            </a:r>
          </a:p>
          <a:p>
            <a:pPr marL="457200" indent="-457200">
              <a:lnSpc>
                <a:spcPct val="100000"/>
              </a:lnSpc>
              <a:spcBef>
                <a:spcPts val="400"/>
              </a:spcBef>
              <a:buFont typeface="+mj-lt"/>
              <a:buAutoNum type="arabicPeriod"/>
            </a:pPr>
            <a:r>
              <a:rPr lang="de-DE" sz="2200" dirty="0">
                <a:solidFill>
                  <a:schemeClr val="bg1">
                    <a:lumMod val="50000"/>
                  </a:schemeClr>
                </a:solidFill>
              </a:rPr>
              <a:t>Die Wahl öffnen</a:t>
            </a:r>
          </a:p>
          <a:p>
            <a:pPr marL="457200" indent="-457200">
              <a:lnSpc>
                <a:spcPct val="100000"/>
              </a:lnSpc>
              <a:spcBef>
                <a:spcPts val="400"/>
              </a:spcBef>
              <a:buFont typeface="+mj-lt"/>
              <a:buAutoNum type="arabicPeriod"/>
            </a:pPr>
            <a:r>
              <a:rPr lang="de-DE" sz="2200" dirty="0">
                <a:solidFill>
                  <a:schemeClr val="tx1"/>
                </a:solidFill>
              </a:rPr>
              <a:t>Wahlvorsteher nehmen Ihre Position ein und die ersten Wähler darf zur Stimmabgabe zugelassen werden</a:t>
            </a:r>
          </a:p>
          <a:p>
            <a:pPr marL="457200" lvl="1" indent="0">
              <a:buNone/>
            </a:pPr>
            <a:endParaRPr lang="de-DE" sz="2200" dirty="0">
              <a:solidFill>
                <a:schemeClr val="tx1"/>
              </a:solidFill>
            </a:endParaRPr>
          </a:p>
          <a:p>
            <a:pPr marL="457200" lvl="1" indent="0">
              <a:buNone/>
            </a:pPr>
            <a:endParaRPr lang="de-DE" sz="2200" dirty="0">
              <a:solidFill>
                <a:schemeClr val="tx1"/>
              </a:solidFill>
            </a:endParaRPr>
          </a:p>
        </p:txBody>
      </p:sp>
      <p:pic>
        <p:nvPicPr>
          <p:cNvPr id="3" name="Picture 723190138" descr="Afbeelding met tekst, Lettertype, logo, wit&#10;&#10;Automatisch gegenereerde beschrijving">
            <a:extLst>
              <a:ext uri="{FF2B5EF4-FFF2-40B4-BE49-F238E27FC236}">
                <a16:creationId xmlns:a16="http://schemas.microsoft.com/office/drawing/2014/main" id="{79D0F5EC-55F5-B225-6B98-4D78FC7F76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3217597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60977" cy="584775"/>
          </a:xfrm>
          <a:prstGeom prst="rect">
            <a:avLst/>
          </a:prstGeom>
          <a:noFill/>
        </p:spPr>
        <p:txBody>
          <a:bodyPr wrap="square" rtlCol="0">
            <a:spAutoFit/>
          </a:bodyPr>
          <a:lstStyle/>
          <a:p>
            <a:r>
              <a:rPr lang="de-DE" sz="3200">
                <a:solidFill>
                  <a:srgbClr val="00AFDB"/>
                </a:solidFill>
                <a:latin typeface="Calibri" charset="0"/>
                <a:ea typeface="Calibri" charset="0"/>
                <a:cs typeface="Calibri" charset="0"/>
              </a:rPr>
              <a:t>Tagesordnung</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61267"/>
            <a:ext cx="8186895" cy="4403050"/>
          </a:xfrm>
          <a:prstGeom prst="rect">
            <a:avLst/>
          </a:prstGeom>
          <a:noFill/>
        </p:spPr>
        <p:txBody>
          <a:bodyPr wrap="square" rtlCol="0" anchor="t">
            <a:noAutofit/>
          </a:bodyPr>
          <a:lstStyle/>
          <a:p>
            <a:pPr marL="342900" indent="-342900">
              <a:lnSpc>
                <a:spcPct val="150000"/>
              </a:lnSpc>
              <a:buClr>
                <a:schemeClr val="bg1"/>
              </a:buClr>
              <a:buFont typeface="Wingdings" panose="05000000000000000000" pitchFamily="2" charset="2"/>
              <a:buChar char="§"/>
            </a:pPr>
            <a:r>
              <a:rPr lang="de-DE" sz="2800" dirty="0">
                <a:ea typeface="Open Sans Light" charset="0"/>
                <a:cs typeface="Open Sans Light" charset="0"/>
              </a:rPr>
              <a:t>Introduktion</a:t>
            </a:r>
          </a:p>
          <a:p>
            <a:pPr marL="342900" indent="-342900">
              <a:lnSpc>
                <a:spcPct val="150000"/>
              </a:lnSpc>
              <a:buClr>
                <a:schemeClr val="bg1"/>
              </a:buClr>
              <a:buFont typeface="Wingdings" panose="05000000000000000000" pitchFamily="2" charset="2"/>
              <a:buChar char="§"/>
            </a:pPr>
            <a:r>
              <a:rPr lang="de-DE" sz="2800" dirty="0">
                <a:solidFill>
                  <a:schemeClr val="bg1"/>
                </a:solidFill>
                <a:ea typeface="Open Sans Light" charset="0"/>
                <a:cs typeface="Open Sans Light" charset="0"/>
              </a:rPr>
              <a:t>Theorieteil</a:t>
            </a:r>
          </a:p>
          <a:p>
            <a:pPr marL="800100" lvl="1" indent="-342900">
              <a:lnSpc>
                <a:spcPct val="150000"/>
              </a:lnSpc>
              <a:buClr>
                <a:schemeClr val="tx1"/>
              </a:buClr>
              <a:buFont typeface="Wingdings" pitchFamily="2" charset="2"/>
              <a:buChar char="Ø"/>
            </a:pPr>
            <a:r>
              <a:rPr lang="de-DE" sz="2400" dirty="0">
                <a:solidFill>
                  <a:schemeClr val="bg1">
                    <a:lumMod val="50000"/>
                  </a:schemeClr>
                </a:solidFill>
                <a:ea typeface="Open Sans Light" charset="0"/>
                <a:cs typeface="Open Sans Light" charset="0"/>
              </a:rPr>
              <a:t>Übersicht des Wahlbüros</a:t>
            </a:r>
          </a:p>
          <a:p>
            <a:pPr marL="800100" lvl="1" indent="-342900">
              <a:lnSpc>
                <a:spcPct val="150000"/>
              </a:lnSpc>
              <a:buClr>
                <a:schemeClr val="tx1"/>
              </a:buClr>
              <a:buFont typeface="Wingdings" pitchFamily="2" charset="2"/>
              <a:buChar char="Ø"/>
            </a:pPr>
            <a:r>
              <a:rPr lang="de-DE" sz="2400" dirty="0">
                <a:solidFill>
                  <a:schemeClr val="bg1">
                    <a:lumMod val="50000"/>
                  </a:schemeClr>
                </a:solidFill>
                <a:ea typeface="Open Sans Light" charset="0"/>
                <a:cs typeface="Open Sans Light" charset="0"/>
              </a:rPr>
              <a:t>Inbetriebnahme der Wahlsysteme</a:t>
            </a:r>
          </a:p>
          <a:p>
            <a:pPr marL="800100" lvl="1" indent="-342900">
              <a:lnSpc>
                <a:spcPct val="150000"/>
              </a:lnSpc>
              <a:buClr>
                <a:schemeClr val="tx1"/>
              </a:buClr>
              <a:buFont typeface="Wingdings" pitchFamily="2" charset="2"/>
              <a:buChar char="Ø"/>
            </a:pPr>
            <a:r>
              <a:rPr lang="de-DE" sz="2400" dirty="0">
                <a:ea typeface="Open Sans Light" charset="0"/>
                <a:cs typeface="Open Sans Light" charset="0"/>
              </a:rPr>
              <a:t>Stimmabgabevorgang</a:t>
            </a:r>
          </a:p>
          <a:p>
            <a:pPr marL="800100" lvl="1" indent="-342900">
              <a:lnSpc>
                <a:spcPct val="150000"/>
              </a:lnSpc>
              <a:buClr>
                <a:schemeClr val="tx1"/>
              </a:buClr>
              <a:buFont typeface="Wingdings" pitchFamily="2" charset="2"/>
              <a:buChar char="Ø"/>
            </a:pPr>
            <a:r>
              <a:rPr lang="de-DE" sz="2400" dirty="0">
                <a:solidFill>
                  <a:schemeClr val="bg1">
                    <a:lumMod val="50000"/>
                  </a:schemeClr>
                </a:solidFill>
                <a:ea typeface="Open Sans Light" charset="0"/>
                <a:cs typeface="Open Sans Light" charset="0"/>
              </a:rPr>
              <a:t>Wahlvorgang schließen</a:t>
            </a:r>
          </a:p>
        </p:txBody>
      </p:sp>
      <p:pic>
        <p:nvPicPr>
          <p:cNvPr id="3" name="Picture 723190138" descr="Afbeelding met tekst, Lettertype, logo, wit&#10;&#10;Automatisch gegenereerde beschrijving">
            <a:extLst>
              <a:ext uri="{FF2B5EF4-FFF2-40B4-BE49-F238E27FC236}">
                <a16:creationId xmlns:a16="http://schemas.microsoft.com/office/drawing/2014/main" id="{A377D994-E34E-A3A8-1F49-CC7F94FE5D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13801399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noFill/>
            </a:endParaRPr>
          </a:p>
        </p:txBody>
      </p:sp>
      <p:sp>
        <p:nvSpPr>
          <p:cNvPr id="2" name="Title 1"/>
          <p:cNvSpPr>
            <a:spLocks noGrp="1"/>
          </p:cNvSpPr>
          <p:nvPr>
            <p:ph type="title"/>
          </p:nvPr>
        </p:nvSpPr>
        <p:spPr/>
        <p:txBody>
          <a:bodyPr/>
          <a:lstStyle/>
          <a:p>
            <a:r>
              <a:rPr lang="de-DE" sz="2800">
                <a:solidFill>
                  <a:srgbClr val="00AFDB"/>
                </a:solidFill>
              </a:rPr>
              <a:t>Karten aktivieren</a:t>
            </a:r>
            <a:endParaRPr lang="de-DE">
              <a:solidFill>
                <a:srgbClr val="00AFDB"/>
              </a:solidFill>
            </a:endParaRPr>
          </a:p>
        </p:txBody>
      </p:sp>
      <p:pic>
        <p:nvPicPr>
          <p:cNvPr id="8" name="Picture 7">
            <a:extLst>
              <a:ext uri="{FF2B5EF4-FFF2-40B4-BE49-F238E27FC236}">
                <a16:creationId xmlns:a16="http://schemas.microsoft.com/office/drawing/2014/main" id="{FBB59179-EB2C-A44D-A22C-F04BA8509B89}"/>
              </a:ext>
            </a:extLst>
          </p:cNvPr>
          <p:cNvPicPr>
            <a:picLocks noChangeAspect="1"/>
          </p:cNvPicPr>
          <p:nvPr/>
        </p:nvPicPr>
        <p:blipFill>
          <a:blip r:embed="rId3"/>
          <a:stretch>
            <a:fillRect/>
          </a:stretch>
        </p:blipFill>
        <p:spPr>
          <a:xfrm>
            <a:off x="2256308" y="1746539"/>
            <a:ext cx="5400000" cy="3375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520E76F0-09A8-9BDE-E6A0-0A56C9EA25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3948377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noFill/>
            </a:endParaRPr>
          </a:p>
        </p:txBody>
      </p:sp>
      <p:sp>
        <p:nvSpPr>
          <p:cNvPr id="2" name="Title 1"/>
          <p:cNvSpPr>
            <a:spLocks noGrp="1"/>
          </p:cNvSpPr>
          <p:nvPr>
            <p:ph type="title"/>
          </p:nvPr>
        </p:nvSpPr>
        <p:spPr/>
        <p:txBody>
          <a:bodyPr/>
          <a:lstStyle/>
          <a:p>
            <a:r>
              <a:rPr lang="de-DE" sz="2800">
                <a:solidFill>
                  <a:srgbClr val="00AFDB"/>
                </a:solidFill>
              </a:rPr>
              <a:t>Karten aktivieren</a:t>
            </a:r>
            <a:endParaRPr lang="de-DE">
              <a:solidFill>
                <a:srgbClr val="00AFDB"/>
              </a:solidFill>
            </a:endParaRPr>
          </a:p>
        </p:txBody>
      </p:sp>
      <p:pic>
        <p:nvPicPr>
          <p:cNvPr id="4" name="Picture 723190138" descr="Afbeelding met tekst, Lettertype, logo, wit&#10;&#10;Automatisch gegenereerde beschrijving">
            <a:extLst>
              <a:ext uri="{FF2B5EF4-FFF2-40B4-BE49-F238E27FC236}">
                <a16:creationId xmlns:a16="http://schemas.microsoft.com/office/drawing/2014/main" id="{BA5E265E-D934-E0CD-2D38-BE70B2E3DC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pic>
        <p:nvPicPr>
          <p:cNvPr id="1026" name="Picture 2">
            <a:extLst>
              <a:ext uri="{FF2B5EF4-FFF2-40B4-BE49-F238E27FC236}">
                <a16:creationId xmlns:a16="http://schemas.microsoft.com/office/drawing/2014/main" id="{6EC66EDC-C272-C3EE-A903-12DCD9D16E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237" y="1615762"/>
            <a:ext cx="7197754" cy="4498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0060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noFill/>
            </a:endParaRPr>
          </a:p>
        </p:txBody>
      </p:sp>
      <p:sp>
        <p:nvSpPr>
          <p:cNvPr id="2" name="Title 1"/>
          <p:cNvSpPr>
            <a:spLocks noGrp="1"/>
          </p:cNvSpPr>
          <p:nvPr>
            <p:ph type="title"/>
          </p:nvPr>
        </p:nvSpPr>
        <p:spPr/>
        <p:txBody>
          <a:bodyPr/>
          <a:lstStyle/>
          <a:p>
            <a:r>
              <a:rPr lang="de-DE" sz="2800">
                <a:solidFill>
                  <a:srgbClr val="00AFDB"/>
                </a:solidFill>
              </a:rPr>
              <a:t>Karten aktivieren</a:t>
            </a:r>
            <a:endParaRPr lang="de-DE">
              <a:solidFill>
                <a:srgbClr val="00AFDB"/>
              </a:solidFill>
            </a:endParaRPr>
          </a:p>
        </p:txBody>
      </p:sp>
      <p:pic>
        <p:nvPicPr>
          <p:cNvPr id="4" name="Picture 723190138" descr="Afbeelding met tekst, Lettertype, logo, wit&#10;&#10;Automatisch gegenereerde beschrijving">
            <a:extLst>
              <a:ext uri="{FF2B5EF4-FFF2-40B4-BE49-F238E27FC236}">
                <a16:creationId xmlns:a16="http://schemas.microsoft.com/office/drawing/2014/main" id="{C7259BE0-8547-BAA5-BD98-85493CB7D8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pic>
        <p:nvPicPr>
          <p:cNvPr id="2050" name="Picture 2">
            <a:extLst>
              <a:ext uri="{FF2B5EF4-FFF2-40B4-BE49-F238E27FC236}">
                <a16:creationId xmlns:a16="http://schemas.microsoft.com/office/drawing/2014/main" id="{52506F43-2D72-E7DA-65A7-00112C4279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227" y="1426257"/>
            <a:ext cx="8212995" cy="5133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809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noFill/>
            </a:endParaRPr>
          </a:p>
        </p:txBody>
      </p:sp>
      <p:sp>
        <p:nvSpPr>
          <p:cNvPr id="2" name="Title 1"/>
          <p:cNvSpPr>
            <a:spLocks noGrp="1"/>
          </p:cNvSpPr>
          <p:nvPr>
            <p:ph type="title"/>
          </p:nvPr>
        </p:nvSpPr>
        <p:spPr>
          <a:xfrm>
            <a:off x="242888" y="642257"/>
            <a:ext cx="9124632" cy="672193"/>
          </a:xfrm>
        </p:spPr>
        <p:txBody>
          <a:bodyPr>
            <a:normAutofit/>
          </a:bodyPr>
          <a:lstStyle/>
          <a:p>
            <a:r>
              <a:rPr lang="de-DE" sz="2800">
                <a:solidFill>
                  <a:srgbClr val="00AFDB"/>
                </a:solidFill>
              </a:rPr>
              <a:t>Ausbildungsziele</a:t>
            </a:r>
          </a:p>
        </p:txBody>
      </p:sp>
      <p:sp>
        <p:nvSpPr>
          <p:cNvPr id="3" name="Content Placeholder 2"/>
          <p:cNvSpPr>
            <a:spLocks noGrp="1"/>
          </p:cNvSpPr>
          <p:nvPr>
            <p:ph idx="1"/>
          </p:nvPr>
        </p:nvSpPr>
        <p:spPr>
          <a:xfrm>
            <a:off x="681038" y="1817913"/>
            <a:ext cx="8543925" cy="4103053"/>
          </a:xfrm>
        </p:spPr>
        <p:txBody>
          <a:bodyPr>
            <a:noAutofit/>
          </a:bodyPr>
          <a:lstStyle/>
          <a:p>
            <a:pPr>
              <a:lnSpc>
                <a:spcPts val="3540"/>
              </a:lnSpc>
              <a:buFont typeface="Wingdings" pitchFamily="2" charset="2"/>
              <a:buChar char="§"/>
            </a:pPr>
            <a:r>
              <a:rPr lang="de-DE" sz="2200" dirty="0">
                <a:solidFill>
                  <a:schemeClr val="tx1"/>
                </a:solidFill>
              </a:rPr>
              <a:t>Wissen wozu die einzelnen Teile des Wahlsystems dienen</a:t>
            </a:r>
          </a:p>
          <a:p>
            <a:pPr>
              <a:lnSpc>
                <a:spcPts val="3540"/>
              </a:lnSpc>
              <a:buFont typeface="Wingdings" pitchFamily="2" charset="2"/>
              <a:buChar char="§"/>
            </a:pPr>
            <a:r>
              <a:rPr lang="de-DE" sz="2200" dirty="0">
                <a:solidFill>
                  <a:schemeClr val="tx1"/>
                </a:solidFill>
              </a:rPr>
              <a:t>Einrichtung des Wahlbüros und Korrekt installieren der Wahlgeräte </a:t>
            </a:r>
          </a:p>
          <a:p>
            <a:pPr>
              <a:lnSpc>
                <a:spcPts val="3540"/>
              </a:lnSpc>
              <a:buFont typeface="Wingdings" pitchFamily="2" charset="2"/>
              <a:buChar char="§"/>
            </a:pPr>
            <a:r>
              <a:rPr lang="de-DE" sz="2200" dirty="0">
                <a:solidFill>
                  <a:schemeClr val="tx1"/>
                </a:solidFill>
              </a:rPr>
              <a:t>Vorgang ab Öffnung bis Schließung der Wahl beherrschen</a:t>
            </a:r>
          </a:p>
          <a:p>
            <a:pPr>
              <a:lnSpc>
                <a:spcPts val="3540"/>
              </a:lnSpc>
              <a:buFont typeface="Wingdings" pitchFamily="2" charset="2"/>
              <a:buChar char="§"/>
            </a:pPr>
            <a:r>
              <a:rPr lang="de-DE" sz="2200" dirty="0">
                <a:solidFill>
                  <a:schemeClr val="tx1"/>
                </a:solidFill>
              </a:rPr>
              <a:t>Wissen wie zu handeln in Ausnahmefälle und Sonderereignisse</a:t>
            </a:r>
          </a:p>
          <a:p>
            <a:pPr>
              <a:lnSpc>
                <a:spcPts val="3540"/>
              </a:lnSpc>
              <a:buFont typeface="Wingdings" pitchFamily="2" charset="2"/>
              <a:buChar char="§"/>
            </a:pPr>
            <a:r>
              <a:rPr lang="de-DE" sz="2200" dirty="0">
                <a:solidFill>
                  <a:schemeClr val="tx1"/>
                </a:solidFill>
              </a:rPr>
              <a:t>Wissen wie die Gemeinde-/Kantonvorstände zu unterstutzen bei der Nachzählung</a:t>
            </a:r>
          </a:p>
          <a:p>
            <a:pPr>
              <a:lnSpc>
                <a:spcPts val="3540"/>
              </a:lnSpc>
              <a:buFont typeface="Wingdings" pitchFamily="2" charset="2"/>
              <a:buChar char="§"/>
            </a:pPr>
            <a:r>
              <a:rPr lang="de-DE" sz="2200" dirty="0">
                <a:solidFill>
                  <a:schemeClr val="tx1"/>
                </a:solidFill>
              </a:rPr>
              <a:t>Entwicklung der Kompetenz und des Vertrauens, um selbst Wahlbürovorstände zu schulen</a:t>
            </a:r>
          </a:p>
          <a:p>
            <a:pPr>
              <a:lnSpc>
                <a:spcPct val="150000"/>
              </a:lnSpc>
              <a:buFont typeface="Wingdings" pitchFamily="2" charset="2"/>
              <a:buChar char="§"/>
            </a:pPr>
            <a:endParaRPr lang="de-DE" sz="2200" dirty="0">
              <a:solidFill>
                <a:schemeClr val="tx1"/>
              </a:solidFill>
            </a:endParaRPr>
          </a:p>
          <a:p>
            <a:pPr marL="457200" lvl="1" indent="0">
              <a:buNone/>
            </a:pPr>
            <a:endParaRPr lang="de-DE" sz="2200" dirty="0">
              <a:solidFill>
                <a:schemeClr val="tx1"/>
              </a:solidFill>
            </a:endParaRPr>
          </a:p>
          <a:p>
            <a:pPr lvl="1"/>
            <a:endParaRPr lang="de-DE" sz="2200" dirty="0">
              <a:solidFill>
                <a:schemeClr val="tx1"/>
              </a:solidFill>
            </a:endParaRPr>
          </a:p>
        </p:txBody>
      </p:sp>
      <p:pic>
        <p:nvPicPr>
          <p:cNvPr id="5" name="Picture 723190138" descr="Afbeelding met tekst, Lettertype, logo, wit&#10;&#10;Automatisch gegenereerde beschrijving">
            <a:extLst>
              <a:ext uri="{FF2B5EF4-FFF2-40B4-BE49-F238E27FC236}">
                <a16:creationId xmlns:a16="http://schemas.microsoft.com/office/drawing/2014/main" id="{35FFF43F-FF74-1DD5-E498-39CE6AA3DD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9250737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nl-NL" sz="2800" dirty="0" err="1">
                <a:solidFill>
                  <a:srgbClr val="00AFDB"/>
                </a:solidFill>
              </a:rPr>
              <a:t>Stimmabgaben</a:t>
            </a:r>
            <a:r>
              <a:rPr lang="nl-NL" sz="2800" dirty="0">
                <a:solidFill>
                  <a:srgbClr val="00AFDB"/>
                </a:solidFill>
              </a:rPr>
              <a:t> der </a:t>
            </a:r>
            <a:r>
              <a:rPr lang="nl-NL" sz="2800" dirty="0" err="1">
                <a:solidFill>
                  <a:srgbClr val="00AFDB"/>
                </a:solidFill>
              </a:rPr>
              <a:t>Vorstandmitgelieder</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sp>
        <p:nvSpPr>
          <p:cNvPr id="3" name="TextBox 2">
            <a:extLst>
              <a:ext uri="{FF2B5EF4-FFF2-40B4-BE49-F238E27FC236}">
                <a16:creationId xmlns:a16="http://schemas.microsoft.com/office/drawing/2014/main" id="{C9DE3CAF-D3A5-9B45-92FE-87066DFA9DE7}"/>
              </a:ext>
            </a:extLst>
          </p:cNvPr>
          <p:cNvSpPr txBox="1"/>
          <p:nvPr/>
        </p:nvSpPr>
        <p:spPr>
          <a:xfrm>
            <a:off x="433280" y="1322790"/>
            <a:ext cx="9122950" cy="1477328"/>
          </a:xfrm>
          <a:prstGeom prst="rect">
            <a:avLst/>
          </a:prstGeom>
          <a:noFill/>
        </p:spPr>
        <p:txBody>
          <a:bodyPr wrap="square" rtlCol="0">
            <a:spAutoFit/>
          </a:bodyPr>
          <a:lstStyle/>
          <a:p>
            <a:pPr algn="l"/>
            <a:r>
              <a:rPr lang="de-DE" sz="1800" b="1" i="0" u="none" strike="noStrike" baseline="0" dirty="0">
                <a:latin typeface="Arial-BoldMT"/>
              </a:rPr>
              <a:t>Stimmabgaben der Vorstandmitgliede</a:t>
            </a:r>
            <a:r>
              <a:rPr lang="de-DE" b="1" dirty="0">
                <a:latin typeface="ArialMT"/>
              </a:rPr>
              <a:t>r</a:t>
            </a:r>
            <a:r>
              <a:rPr lang="de-DE" sz="1800" b="0" i="0" u="none" strike="noStrike" baseline="0" dirty="0">
                <a:latin typeface="ArialMT"/>
              </a:rPr>
              <a:t>: alle Vorstandsmitglieder geben nach Möglichkeit in unterschiedlichen Wahlkabinen im Geheimen ihre Stimme ab. Anschließend überprüfen Sie die Stimmabgabe mit dem Handscanner und scannen Sie ihren Stimmzettel mit dem Scanner der Urne. Ihre Stimmabgaben werden somit gespeichert </a:t>
            </a:r>
            <a:r>
              <a:rPr lang="de-DE" sz="1800" b="0" i="0" u="none" strike="noStrike" baseline="0">
                <a:latin typeface="ArialMT"/>
              </a:rPr>
              <a:t>und gezählt.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D11C5F06-41C1-DA4D-86A0-97AA626FCD5F}"/>
              </a:ext>
            </a:extLst>
          </p:cNvPr>
          <p:cNvPicPr>
            <a:picLocks noChangeAspect="1"/>
          </p:cNvPicPr>
          <p:nvPr/>
        </p:nvPicPr>
        <p:blipFill>
          <a:blip r:embed="rId5"/>
          <a:stretch>
            <a:fillRect/>
          </a:stretch>
        </p:blipFill>
        <p:spPr>
          <a:xfrm>
            <a:off x="7785682" y="3190307"/>
            <a:ext cx="1638300" cy="2184400"/>
          </a:xfrm>
          <a:prstGeom prst="rect">
            <a:avLst/>
          </a:prstGeom>
        </p:spPr>
      </p:pic>
      <p:pic>
        <p:nvPicPr>
          <p:cNvPr id="5" name="Picture 723190138" descr="Afbeelding met tekst, Lettertype, logo, wit&#10;&#10;Automatisch gegenereerde beschrijving">
            <a:extLst>
              <a:ext uri="{FF2B5EF4-FFF2-40B4-BE49-F238E27FC236}">
                <a16:creationId xmlns:a16="http://schemas.microsoft.com/office/drawing/2014/main" id="{12D23EFF-1C0F-893F-468E-60ADCA28F0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pic>
        <p:nvPicPr>
          <p:cNvPr id="8" name="Picture 7">
            <a:extLst>
              <a:ext uri="{FF2B5EF4-FFF2-40B4-BE49-F238E27FC236}">
                <a16:creationId xmlns:a16="http://schemas.microsoft.com/office/drawing/2014/main" id="{BFB19BE0-18D2-534A-8B0D-40B843FA3047}"/>
              </a:ext>
            </a:extLst>
          </p:cNvPr>
          <p:cNvPicPr>
            <a:picLocks noChangeAspect="1"/>
          </p:cNvPicPr>
          <p:nvPr/>
        </p:nvPicPr>
        <p:blipFill>
          <a:blip r:embed="rId7"/>
          <a:stretch>
            <a:fillRect/>
          </a:stretch>
        </p:blipFill>
        <p:spPr>
          <a:xfrm>
            <a:off x="433280" y="3362455"/>
            <a:ext cx="1957754" cy="1713035"/>
          </a:xfrm>
          <a:prstGeom prst="rect">
            <a:avLst/>
          </a:prstGeom>
        </p:spPr>
      </p:pic>
    </p:spTree>
    <p:extLst>
      <p:ext uri="{BB962C8B-B14F-4D97-AF65-F5344CB8AC3E}">
        <p14:creationId xmlns:p14="http://schemas.microsoft.com/office/powerpoint/2010/main" val="317357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C77093B-833E-5440-83D7-E9FD2BB2D54E}"/>
              </a:ext>
            </a:extLst>
          </p:cNvPr>
          <p:cNvSpPr txBox="1"/>
          <p:nvPr/>
        </p:nvSpPr>
        <p:spPr>
          <a:xfrm>
            <a:off x="383568" y="307522"/>
            <a:ext cx="936097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err="1">
                <a:ln>
                  <a:noFill/>
                </a:ln>
                <a:solidFill>
                  <a:srgbClr val="00AFDB"/>
                </a:solidFill>
                <a:effectLst/>
                <a:uLnTx/>
                <a:uFillTx/>
                <a:latin typeface="Calibri" charset="0"/>
                <a:ea typeface="Calibri" charset="0"/>
                <a:cs typeface="Calibri" charset="0"/>
              </a:rPr>
              <a:t>Während</a:t>
            </a:r>
            <a:r>
              <a:rPr kumimoji="0" lang="nl-NL" sz="3200" b="0" i="0" u="none" strike="noStrike" kern="1200" cap="none" spc="0" normalizeH="0" baseline="0" noProof="0" dirty="0">
                <a:ln>
                  <a:noFill/>
                </a:ln>
                <a:solidFill>
                  <a:srgbClr val="00AFDB"/>
                </a:solidFill>
                <a:effectLst/>
                <a:uLnTx/>
                <a:uFillTx/>
                <a:latin typeface="Calibri" charset="0"/>
                <a:ea typeface="Calibri" charset="0"/>
                <a:cs typeface="Calibri" charset="0"/>
              </a:rPr>
              <a:t> der </a:t>
            </a:r>
            <a:r>
              <a:rPr kumimoji="0" lang="nl-NL" sz="3200" b="0" i="0" u="none" strike="noStrike" kern="1200" cap="none" spc="0" normalizeH="0" baseline="0" noProof="0" dirty="0" err="1">
                <a:ln>
                  <a:noFill/>
                </a:ln>
                <a:solidFill>
                  <a:srgbClr val="00AFDB"/>
                </a:solidFill>
                <a:effectLst/>
                <a:uLnTx/>
                <a:uFillTx/>
                <a:latin typeface="Calibri" charset="0"/>
                <a:ea typeface="Calibri" charset="0"/>
                <a:cs typeface="Calibri" charset="0"/>
              </a:rPr>
              <a:t>Wahl</a:t>
            </a:r>
            <a:endParaRPr kumimoji="0" lang="nl-NL" sz="3200" b="0" i="0" u="none" strike="noStrike" kern="1200" cap="none" spc="0" normalizeH="0" baseline="0" noProof="0" dirty="0">
              <a:ln>
                <a:noFill/>
              </a:ln>
              <a:solidFill>
                <a:srgbClr val="00AFDB"/>
              </a:solidFill>
              <a:effectLst/>
              <a:uLnTx/>
              <a:uFillTx/>
              <a:latin typeface="Calibri" charset="0"/>
              <a:ea typeface="Calibri" charset="0"/>
              <a:cs typeface="Calibri" charset="0"/>
            </a:endParaRPr>
          </a:p>
        </p:txBody>
      </p:sp>
    </p:spTree>
    <p:extLst>
      <p:ext uri="{BB962C8B-B14F-4D97-AF65-F5344CB8AC3E}">
        <p14:creationId xmlns:p14="http://schemas.microsoft.com/office/powerpoint/2010/main" val="17873955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err="1">
                <a:ln>
                  <a:noFill/>
                </a:ln>
                <a:solidFill>
                  <a:srgbClr val="00AFDB"/>
                </a:solidFill>
                <a:effectLst/>
                <a:uLnTx/>
                <a:uFillTx/>
                <a:latin typeface="Calibri" charset="0"/>
                <a:ea typeface="Calibri" charset="0"/>
                <a:cs typeface="Calibri" charset="0"/>
              </a:rPr>
              <a:t>Während</a:t>
            </a:r>
            <a:r>
              <a:rPr kumimoji="0" lang="nl-NL" sz="2800" b="0" i="0" u="none" strike="noStrike" kern="1200" cap="none" spc="0" normalizeH="0" baseline="0" noProof="0" dirty="0">
                <a:ln>
                  <a:noFill/>
                </a:ln>
                <a:solidFill>
                  <a:srgbClr val="00AFDB"/>
                </a:solidFill>
                <a:effectLst/>
                <a:uLnTx/>
                <a:uFillTx/>
                <a:latin typeface="Calibri" charset="0"/>
                <a:ea typeface="Calibri" charset="0"/>
                <a:cs typeface="Calibri" charset="0"/>
              </a:rPr>
              <a:t> der </a:t>
            </a:r>
            <a:r>
              <a:rPr kumimoji="0" lang="nl-NL" sz="2800" b="0" i="0" u="none" strike="noStrike" kern="1200" cap="none" spc="0" normalizeH="0" baseline="0" noProof="0" dirty="0" err="1">
                <a:ln>
                  <a:noFill/>
                </a:ln>
                <a:solidFill>
                  <a:srgbClr val="00AFDB"/>
                </a:solidFill>
                <a:effectLst/>
                <a:uLnTx/>
                <a:uFillTx/>
                <a:latin typeface="Calibri" charset="0"/>
                <a:ea typeface="Calibri" charset="0"/>
                <a:cs typeface="Calibri" charset="0"/>
              </a:rPr>
              <a:t>Wahl</a:t>
            </a:r>
            <a:endParaRPr kumimoji="0" lang="nl-NL" sz="2800" b="0" i="0" u="none" strike="noStrike" kern="1200" cap="none" spc="0" normalizeH="0" baseline="0" noProof="0" dirty="0">
              <a:ln>
                <a:noFill/>
              </a:ln>
              <a:solidFill>
                <a:srgbClr val="00AFDB"/>
              </a:solidFill>
              <a:effectLst/>
              <a:uLnTx/>
              <a:uFillTx/>
              <a:latin typeface="Calibri" charset="0"/>
              <a:ea typeface="Calibri" charset="0"/>
              <a:cs typeface="Calibri" charset="0"/>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9BF90C51-C889-EBAC-3030-F9231E4CF6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2"/>
            <a:ext cx="3423920" cy="640149"/>
          </a:xfrm>
          <a:prstGeom prst="rect">
            <a:avLst/>
          </a:prstGeom>
        </p:spPr>
      </p:pic>
      <p:pic>
        <p:nvPicPr>
          <p:cNvPr id="5" name="Afbeelding 4">
            <a:extLst>
              <a:ext uri="{FF2B5EF4-FFF2-40B4-BE49-F238E27FC236}">
                <a16:creationId xmlns:a16="http://schemas.microsoft.com/office/drawing/2014/main" id="{E7B014D3-FBFB-B1B7-02FC-ED85CB341426}"/>
              </a:ext>
            </a:extLst>
          </p:cNvPr>
          <p:cNvPicPr>
            <a:picLocks noChangeAspect="1"/>
          </p:cNvPicPr>
          <p:nvPr/>
        </p:nvPicPr>
        <p:blipFill>
          <a:blip r:embed="rId6"/>
          <a:stretch>
            <a:fillRect/>
          </a:stretch>
        </p:blipFill>
        <p:spPr>
          <a:xfrm>
            <a:off x="594282" y="1452664"/>
            <a:ext cx="6870906" cy="5405336"/>
          </a:xfrm>
          <a:prstGeom prst="rect">
            <a:avLst/>
          </a:prstGeom>
        </p:spPr>
      </p:pic>
    </p:spTree>
    <p:extLst>
      <p:ext uri="{BB962C8B-B14F-4D97-AF65-F5344CB8AC3E}">
        <p14:creationId xmlns:p14="http://schemas.microsoft.com/office/powerpoint/2010/main" val="8583594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FB0BDC3A-1B69-8EFB-CE45-2677550265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671" y="1329686"/>
            <a:ext cx="8338657" cy="521166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a:xfrm>
            <a:off x="242888" y="642257"/>
            <a:ext cx="8543925" cy="672193"/>
          </a:xfrm>
        </p:spPr>
        <p:txBody>
          <a:bodyPr/>
          <a:lstStyle/>
          <a:p>
            <a:r>
              <a:rPr lang="de-DE" sz="2800">
                <a:solidFill>
                  <a:srgbClr val="00AFDB"/>
                </a:solidFill>
              </a:rPr>
              <a:t>Stimmabgaben speichern</a:t>
            </a:r>
            <a:endParaRPr lang="de-DE">
              <a:solidFill>
                <a:srgbClr val="00AFDB"/>
              </a:solidFill>
            </a:endParaRPr>
          </a:p>
        </p:txBody>
      </p:sp>
      <p:cxnSp>
        <p:nvCxnSpPr>
          <p:cNvPr id="12" name="Straight Arrow Connector 11">
            <a:extLst>
              <a:ext uri="{FF2B5EF4-FFF2-40B4-BE49-F238E27FC236}">
                <a16:creationId xmlns:a16="http://schemas.microsoft.com/office/drawing/2014/main" id="{38CB1853-FE55-574F-8C73-90A51703EC2F}"/>
              </a:ext>
            </a:extLst>
          </p:cNvPr>
          <p:cNvCxnSpPr>
            <a:cxnSpLocks/>
          </p:cNvCxnSpPr>
          <p:nvPr/>
        </p:nvCxnSpPr>
        <p:spPr>
          <a:xfrm flipV="1">
            <a:off x="2009404" y="2683646"/>
            <a:ext cx="1439194" cy="3627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4F587C9-1F82-194C-BCCF-074E5536B963}"/>
              </a:ext>
            </a:extLst>
          </p:cNvPr>
          <p:cNvCxnSpPr>
            <a:cxnSpLocks/>
          </p:cNvCxnSpPr>
          <p:nvPr/>
        </p:nvCxnSpPr>
        <p:spPr>
          <a:xfrm flipV="1">
            <a:off x="2404738" y="3855086"/>
            <a:ext cx="1439194" cy="3589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3" name="Picture 723190138" descr="Afbeelding met tekst, Lettertype, logo, wit&#10;&#10;Automatisch gegenereerde beschrijving">
            <a:extLst>
              <a:ext uri="{FF2B5EF4-FFF2-40B4-BE49-F238E27FC236}">
                <a16:creationId xmlns:a16="http://schemas.microsoft.com/office/drawing/2014/main" id="{CCC8561F-CB33-8E81-0E4E-B802B33950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27701323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60977" cy="584775"/>
          </a:xfrm>
          <a:prstGeom prst="rect">
            <a:avLst/>
          </a:prstGeom>
          <a:noFill/>
        </p:spPr>
        <p:txBody>
          <a:bodyPr wrap="square" rtlCol="0">
            <a:spAutoFit/>
          </a:bodyPr>
          <a:lstStyle/>
          <a:p>
            <a:r>
              <a:rPr lang="de-DE" sz="3200">
                <a:solidFill>
                  <a:srgbClr val="00AFDB"/>
                </a:solidFill>
                <a:latin typeface="Calibri" charset="0"/>
                <a:ea typeface="Calibri" charset="0"/>
                <a:cs typeface="Calibri" charset="0"/>
              </a:rPr>
              <a:t>Tagesordnung</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61267"/>
            <a:ext cx="8186895" cy="4403050"/>
          </a:xfrm>
          <a:prstGeom prst="rect">
            <a:avLst/>
          </a:prstGeom>
          <a:noFill/>
        </p:spPr>
        <p:txBody>
          <a:bodyPr wrap="square" rtlCol="0" anchor="t">
            <a:noAutofit/>
          </a:bodyPr>
          <a:lstStyle/>
          <a:p>
            <a:pPr marL="342900" indent="-342900">
              <a:lnSpc>
                <a:spcPct val="150000"/>
              </a:lnSpc>
              <a:buClr>
                <a:schemeClr val="bg1"/>
              </a:buClr>
              <a:buFont typeface="Wingdings" panose="05000000000000000000" pitchFamily="2" charset="2"/>
              <a:buChar char="§"/>
            </a:pPr>
            <a:r>
              <a:rPr lang="de-DE" sz="2800" dirty="0">
                <a:ea typeface="Open Sans Light" charset="0"/>
                <a:cs typeface="Open Sans Light" charset="0"/>
              </a:rPr>
              <a:t>Introduktion</a:t>
            </a:r>
          </a:p>
          <a:p>
            <a:pPr marL="342900" indent="-342900">
              <a:lnSpc>
                <a:spcPct val="150000"/>
              </a:lnSpc>
              <a:buClr>
                <a:schemeClr val="bg1"/>
              </a:buClr>
              <a:buFont typeface="Wingdings" panose="05000000000000000000" pitchFamily="2" charset="2"/>
              <a:buChar char="§"/>
            </a:pPr>
            <a:r>
              <a:rPr lang="de-DE" sz="2800" dirty="0">
                <a:solidFill>
                  <a:schemeClr val="bg1"/>
                </a:solidFill>
                <a:ea typeface="Open Sans Light" charset="0"/>
                <a:cs typeface="Open Sans Light" charset="0"/>
              </a:rPr>
              <a:t>Theorieteil</a:t>
            </a:r>
          </a:p>
          <a:p>
            <a:pPr marL="800100" lvl="1" indent="-342900">
              <a:lnSpc>
                <a:spcPct val="150000"/>
              </a:lnSpc>
              <a:buClr>
                <a:schemeClr val="tx1"/>
              </a:buClr>
              <a:buFont typeface="Wingdings" pitchFamily="2" charset="2"/>
              <a:buChar char="Ø"/>
            </a:pPr>
            <a:r>
              <a:rPr lang="de-DE" sz="2400" dirty="0">
                <a:solidFill>
                  <a:schemeClr val="bg1">
                    <a:lumMod val="50000"/>
                  </a:schemeClr>
                </a:solidFill>
                <a:ea typeface="Open Sans Light" charset="0"/>
                <a:cs typeface="Open Sans Light" charset="0"/>
              </a:rPr>
              <a:t>Übersicht des Wahlbüros</a:t>
            </a:r>
          </a:p>
          <a:p>
            <a:pPr marL="800100" lvl="1" indent="-342900">
              <a:lnSpc>
                <a:spcPct val="150000"/>
              </a:lnSpc>
              <a:buClr>
                <a:schemeClr val="tx1"/>
              </a:buClr>
              <a:buFont typeface="Wingdings" pitchFamily="2" charset="2"/>
              <a:buChar char="Ø"/>
            </a:pPr>
            <a:r>
              <a:rPr lang="de-DE" sz="2400" dirty="0">
                <a:solidFill>
                  <a:schemeClr val="bg1">
                    <a:lumMod val="50000"/>
                  </a:schemeClr>
                </a:solidFill>
                <a:ea typeface="Open Sans Light" charset="0"/>
                <a:cs typeface="Open Sans Light" charset="0"/>
              </a:rPr>
              <a:t>Inbetriebnahme der Wahlsysteme</a:t>
            </a:r>
          </a:p>
          <a:p>
            <a:pPr marL="800100" lvl="1" indent="-342900">
              <a:lnSpc>
                <a:spcPct val="150000"/>
              </a:lnSpc>
              <a:buClr>
                <a:schemeClr val="tx1"/>
              </a:buClr>
              <a:buFont typeface="Wingdings" pitchFamily="2" charset="2"/>
              <a:buChar char="Ø"/>
            </a:pPr>
            <a:r>
              <a:rPr lang="de-DE" sz="2400" dirty="0">
                <a:solidFill>
                  <a:schemeClr val="bg1">
                    <a:lumMod val="50000"/>
                  </a:schemeClr>
                </a:solidFill>
                <a:ea typeface="Open Sans Light" charset="0"/>
                <a:cs typeface="Open Sans Light" charset="0"/>
              </a:rPr>
              <a:t>Stimmabgabevorgang</a:t>
            </a:r>
          </a:p>
          <a:p>
            <a:pPr marL="800100" lvl="1" indent="-342900">
              <a:lnSpc>
                <a:spcPct val="150000"/>
              </a:lnSpc>
              <a:buClr>
                <a:schemeClr val="tx1"/>
              </a:buClr>
              <a:buFont typeface="Wingdings" pitchFamily="2" charset="2"/>
              <a:buChar char="Ø"/>
            </a:pPr>
            <a:r>
              <a:rPr lang="de-DE" sz="2400" dirty="0">
                <a:ea typeface="Open Sans Light" charset="0"/>
                <a:cs typeface="Open Sans Light" charset="0"/>
              </a:rPr>
              <a:t>Wahlvorgang schließen</a:t>
            </a:r>
          </a:p>
        </p:txBody>
      </p:sp>
      <p:pic>
        <p:nvPicPr>
          <p:cNvPr id="3" name="Picture 723190138" descr="Afbeelding met tekst, Lettertype, logo, wit&#10;&#10;Automatisch gegenereerde beschrijving">
            <a:extLst>
              <a:ext uri="{FF2B5EF4-FFF2-40B4-BE49-F238E27FC236}">
                <a16:creationId xmlns:a16="http://schemas.microsoft.com/office/drawing/2014/main" id="{26D8837C-B359-6FA2-02F0-1F20B49452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4905970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a:xfrm>
            <a:off x="242888" y="642257"/>
            <a:ext cx="8543925" cy="672193"/>
          </a:xfrm>
        </p:spPr>
        <p:txBody>
          <a:bodyPr/>
          <a:lstStyle/>
          <a:p>
            <a:r>
              <a:rPr lang="de-DE" sz="2800" dirty="0">
                <a:solidFill>
                  <a:srgbClr val="00AFDB"/>
                </a:solidFill>
              </a:rPr>
              <a:t>Wahlvorgang schließen</a:t>
            </a:r>
            <a:endParaRPr lang="de-DE" dirty="0">
              <a:solidFill>
                <a:srgbClr val="00AFDB"/>
              </a:solidFill>
            </a:endParaRPr>
          </a:p>
        </p:txBody>
      </p:sp>
      <p:pic>
        <p:nvPicPr>
          <p:cNvPr id="3" name="Picture 723190138" descr="Afbeelding met tekst, Lettertype, logo, wit&#10;&#10;Automatisch gegenereerde beschrijving">
            <a:extLst>
              <a:ext uri="{FF2B5EF4-FFF2-40B4-BE49-F238E27FC236}">
                <a16:creationId xmlns:a16="http://schemas.microsoft.com/office/drawing/2014/main" id="{2776C4FF-DA6A-8A71-4B77-E22D682780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pic>
        <p:nvPicPr>
          <p:cNvPr id="4098" name="Picture 2">
            <a:extLst>
              <a:ext uri="{FF2B5EF4-FFF2-40B4-BE49-F238E27FC236}">
                <a16:creationId xmlns:a16="http://schemas.microsoft.com/office/drawing/2014/main" id="{ADBF62B2-2D41-6F38-AB8D-0780A8257C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826" y="1403145"/>
            <a:ext cx="8086987" cy="505436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04F587C9-1F82-194C-BCCF-074E5536B963}"/>
              </a:ext>
            </a:extLst>
          </p:cNvPr>
          <p:cNvCxnSpPr>
            <a:cxnSpLocks/>
          </p:cNvCxnSpPr>
          <p:nvPr/>
        </p:nvCxnSpPr>
        <p:spPr>
          <a:xfrm flipH="1" flipV="1">
            <a:off x="8453405" y="2032821"/>
            <a:ext cx="984209" cy="18975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1073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de-DE" sz="2800" dirty="0">
                <a:solidFill>
                  <a:srgbClr val="00AFDB"/>
                </a:solidFill>
              </a:rPr>
              <a:t>Wahlvorgang schließen</a:t>
            </a:r>
            <a:endParaRPr lang="nl-NL" dirty="0">
              <a:solidFill>
                <a:srgbClr val="00AFDB"/>
              </a:solidFill>
            </a:endParaRPr>
          </a:p>
        </p:txBody>
      </p:sp>
      <p:pic>
        <p:nvPicPr>
          <p:cNvPr id="4" name="Picture 3">
            <a:extLst>
              <a:ext uri="{FF2B5EF4-FFF2-40B4-BE49-F238E27FC236}">
                <a16:creationId xmlns:a16="http://schemas.microsoft.com/office/drawing/2014/main" id="{3864BCBD-48EC-374F-8BE2-50FA392F4B5E}"/>
              </a:ext>
            </a:extLst>
          </p:cNvPr>
          <p:cNvPicPr>
            <a:picLocks noChangeAspect="1"/>
          </p:cNvPicPr>
          <p:nvPr/>
        </p:nvPicPr>
        <p:blipFill>
          <a:blip r:embed="rId3"/>
          <a:stretch>
            <a:fillRect/>
          </a:stretch>
        </p:blipFill>
        <p:spPr>
          <a:xfrm>
            <a:off x="1822613" y="1753961"/>
            <a:ext cx="6260773" cy="3912983"/>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AB625371-9DF0-CE4D-3F76-3866C40A1A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6715433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0FEE87-0BC2-0941-96CF-01E54D2ADC6D}"/>
              </a:ext>
            </a:extLst>
          </p:cNvPr>
          <p:cNvSpPr txBox="1"/>
          <p:nvPr/>
        </p:nvSpPr>
        <p:spPr>
          <a:xfrm>
            <a:off x="272511" y="209882"/>
            <a:ext cx="936097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err="1">
                <a:ln>
                  <a:noFill/>
                </a:ln>
                <a:solidFill>
                  <a:srgbClr val="00AFDB"/>
                </a:solidFill>
                <a:effectLst/>
                <a:uLnTx/>
                <a:uFillTx/>
                <a:latin typeface="Calibri" charset="0"/>
                <a:ea typeface="Calibri" charset="0"/>
                <a:cs typeface="Calibri" charset="0"/>
              </a:rPr>
              <a:t>Nach</a:t>
            </a:r>
            <a:r>
              <a:rPr kumimoji="0" lang="nl-NL" sz="3200" b="0" i="0" u="none" strike="noStrike" kern="1200" cap="none" spc="0" normalizeH="0" baseline="0" noProof="0" dirty="0">
                <a:ln>
                  <a:noFill/>
                </a:ln>
                <a:solidFill>
                  <a:srgbClr val="00AFDB"/>
                </a:solidFill>
                <a:effectLst/>
                <a:uLnTx/>
                <a:uFillTx/>
                <a:latin typeface="Calibri" charset="0"/>
                <a:ea typeface="Calibri" charset="0"/>
                <a:cs typeface="Calibri" charset="0"/>
              </a:rPr>
              <a:t> der </a:t>
            </a:r>
            <a:r>
              <a:rPr kumimoji="0" lang="nl-NL" sz="3200" b="0" i="0" u="none" strike="noStrike" kern="1200" cap="none" spc="0" normalizeH="0" baseline="0" noProof="0" dirty="0" err="1">
                <a:ln>
                  <a:noFill/>
                </a:ln>
                <a:solidFill>
                  <a:srgbClr val="00AFDB"/>
                </a:solidFill>
                <a:effectLst/>
                <a:uLnTx/>
                <a:uFillTx/>
                <a:latin typeface="Calibri" charset="0"/>
                <a:ea typeface="Calibri" charset="0"/>
                <a:cs typeface="Calibri" charset="0"/>
              </a:rPr>
              <a:t>Wahl</a:t>
            </a:r>
            <a:endParaRPr kumimoji="0" lang="nl-NL" sz="3200" b="0" i="0" u="none" strike="noStrike" kern="1200" cap="none" spc="0" normalizeH="0" baseline="0" noProof="0" dirty="0">
              <a:ln>
                <a:noFill/>
              </a:ln>
              <a:solidFill>
                <a:srgbClr val="00AFDB"/>
              </a:solidFill>
              <a:effectLst/>
              <a:uLnTx/>
              <a:uFillTx/>
              <a:latin typeface="Calibri" charset="0"/>
              <a:ea typeface="Calibri" charset="0"/>
              <a:cs typeface="Calibri" charset="0"/>
            </a:endParaRPr>
          </a:p>
        </p:txBody>
      </p:sp>
    </p:spTree>
    <p:extLst>
      <p:ext uri="{BB962C8B-B14F-4D97-AF65-F5344CB8AC3E}">
        <p14:creationId xmlns:p14="http://schemas.microsoft.com/office/powerpoint/2010/main" val="33006656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0FEE87-0BC2-0941-96CF-01E54D2ADC6D}"/>
              </a:ext>
            </a:extLst>
          </p:cNvPr>
          <p:cNvSpPr txBox="1"/>
          <p:nvPr/>
        </p:nvSpPr>
        <p:spPr>
          <a:xfrm>
            <a:off x="272511" y="209882"/>
            <a:ext cx="936097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err="1">
                <a:ln>
                  <a:noFill/>
                </a:ln>
                <a:solidFill>
                  <a:srgbClr val="00AFDB"/>
                </a:solidFill>
                <a:effectLst/>
                <a:uLnTx/>
                <a:uFillTx/>
                <a:latin typeface="Calibri" charset="0"/>
                <a:ea typeface="Calibri" charset="0"/>
                <a:cs typeface="Calibri" charset="0"/>
              </a:rPr>
              <a:t>Nach</a:t>
            </a:r>
            <a:r>
              <a:rPr kumimoji="0" lang="nl-NL" sz="3200" b="0" i="0" u="none" strike="noStrike" kern="1200" cap="none" spc="0" normalizeH="0" baseline="0" noProof="0" dirty="0">
                <a:ln>
                  <a:noFill/>
                </a:ln>
                <a:solidFill>
                  <a:srgbClr val="00AFDB"/>
                </a:solidFill>
                <a:effectLst/>
                <a:uLnTx/>
                <a:uFillTx/>
                <a:latin typeface="Calibri" charset="0"/>
                <a:ea typeface="Calibri" charset="0"/>
                <a:cs typeface="Calibri" charset="0"/>
              </a:rPr>
              <a:t> der </a:t>
            </a:r>
            <a:r>
              <a:rPr kumimoji="0" lang="nl-NL" sz="3200" b="0" i="0" u="none" strike="noStrike" kern="1200" cap="none" spc="0" normalizeH="0" baseline="0" noProof="0" dirty="0" err="1">
                <a:ln>
                  <a:noFill/>
                </a:ln>
                <a:solidFill>
                  <a:srgbClr val="00AFDB"/>
                </a:solidFill>
                <a:effectLst/>
                <a:uLnTx/>
                <a:uFillTx/>
                <a:latin typeface="Calibri" charset="0"/>
                <a:ea typeface="Calibri" charset="0"/>
                <a:cs typeface="Calibri" charset="0"/>
              </a:rPr>
              <a:t>Wahl</a:t>
            </a:r>
            <a:endParaRPr kumimoji="0" lang="nl-NL" sz="3200" b="0" i="0" u="none" strike="noStrike" kern="1200" cap="none" spc="0" normalizeH="0" baseline="0" noProof="0" dirty="0">
              <a:ln>
                <a:noFill/>
              </a:ln>
              <a:solidFill>
                <a:srgbClr val="00AFDB"/>
              </a:solidFill>
              <a:effectLst/>
              <a:uLnTx/>
              <a:uFillTx/>
              <a:latin typeface="Calibri" charset="0"/>
              <a:ea typeface="Calibri" charset="0"/>
              <a:cs typeface="Calibri" charset="0"/>
            </a:endParaRPr>
          </a:p>
        </p:txBody>
      </p:sp>
      <p:pic>
        <p:nvPicPr>
          <p:cNvPr id="4" name="Afbeelding 3">
            <a:extLst>
              <a:ext uri="{FF2B5EF4-FFF2-40B4-BE49-F238E27FC236}">
                <a16:creationId xmlns:a16="http://schemas.microsoft.com/office/drawing/2014/main" id="{51839017-3B71-40D6-3623-8846D215329C}"/>
              </a:ext>
            </a:extLst>
          </p:cNvPr>
          <p:cNvPicPr>
            <a:picLocks noChangeAspect="1"/>
          </p:cNvPicPr>
          <p:nvPr/>
        </p:nvPicPr>
        <p:blipFill>
          <a:blip r:embed="rId3"/>
          <a:stretch>
            <a:fillRect/>
          </a:stretch>
        </p:blipFill>
        <p:spPr>
          <a:xfrm>
            <a:off x="733906" y="677210"/>
            <a:ext cx="3551477" cy="2330407"/>
          </a:xfrm>
          <a:prstGeom prst="rect">
            <a:avLst/>
          </a:prstGeom>
        </p:spPr>
      </p:pic>
      <p:pic>
        <p:nvPicPr>
          <p:cNvPr id="6" name="Afbeelding 5">
            <a:extLst>
              <a:ext uri="{FF2B5EF4-FFF2-40B4-BE49-F238E27FC236}">
                <a16:creationId xmlns:a16="http://schemas.microsoft.com/office/drawing/2014/main" id="{5C5084E8-762C-9494-D7FB-8CB01B4AFAA7}"/>
              </a:ext>
            </a:extLst>
          </p:cNvPr>
          <p:cNvPicPr>
            <a:picLocks noChangeAspect="1"/>
          </p:cNvPicPr>
          <p:nvPr/>
        </p:nvPicPr>
        <p:blipFill>
          <a:blip r:embed="rId4"/>
          <a:stretch>
            <a:fillRect/>
          </a:stretch>
        </p:blipFill>
        <p:spPr>
          <a:xfrm>
            <a:off x="4921361" y="677210"/>
            <a:ext cx="4712127" cy="6063343"/>
          </a:xfrm>
          <a:prstGeom prst="rect">
            <a:avLst/>
          </a:prstGeom>
        </p:spPr>
      </p:pic>
    </p:spTree>
    <p:extLst>
      <p:ext uri="{BB962C8B-B14F-4D97-AF65-F5344CB8AC3E}">
        <p14:creationId xmlns:p14="http://schemas.microsoft.com/office/powerpoint/2010/main" val="12743068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de-DE" sz="2800" dirty="0">
                <a:solidFill>
                  <a:srgbClr val="00AFDB"/>
                </a:solidFill>
              </a:rPr>
              <a:t>Wahlvorgang schließen</a:t>
            </a:r>
            <a:endParaRPr lang="nl-NL" dirty="0">
              <a:solidFill>
                <a:srgbClr val="00AFDB"/>
              </a:solidFill>
            </a:endParaRPr>
          </a:p>
        </p:txBody>
      </p:sp>
      <p:pic>
        <p:nvPicPr>
          <p:cNvPr id="5" name="Picture 4">
            <a:extLst>
              <a:ext uri="{FF2B5EF4-FFF2-40B4-BE49-F238E27FC236}">
                <a16:creationId xmlns:a16="http://schemas.microsoft.com/office/drawing/2014/main" id="{29553ADC-656B-8F48-BF68-931AAC4E7FAF}"/>
              </a:ext>
            </a:extLst>
          </p:cNvPr>
          <p:cNvPicPr>
            <a:picLocks noChangeAspect="1"/>
          </p:cNvPicPr>
          <p:nvPr/>
        </p:nvPicPr>
        <p:blipFill>
          <a:blip r:embed="rId3"/>
          <a:stretch>
            <a:fillRect/>
          </a:stretch>
        </p:blipFill>
        <p:spPr>
          <a:xfrm>
            <a:off x="2253349" y="1753962"/>
            <a:ext cx="5400000" cy="3375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6A950AD0-AF14-0E69-5FD5-95A15AB21B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3784954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noFill/>
            </a:endParaRPr>
          </a:p>
        </p:txBody>
      </p:sp>
      <p:sp>
        <p:nvSpPr>
          <p:cNvPr id="2" name="Title 1"/>
          <p:cNvSpPr>
            <a:spLocks noGrp="1"/>
          </p:cNvSpPr>
          <p:nvPr>
            <p:ph type="title"/>
          </p:nvPr>
        </p:nvSpPr>
        <p:spPr>
          <a:xfrm>
            <a:off x="242888" y="642257"/>
            <a:ext cx="9124632" cy="672193"/>
          </a:xfrm>
        </p:spPr>
        <p:txBody>
          <a:bodyPr>
            <a:normAutofit/>
          </a:bodyPr>
          <a:lstStyle/>
          <a:p>
            <a:r>
              <a:rPr lang="de-DE" sz="2800">
                <a:solidFill>
                  <a:srgbClr val="00AFDB"/>
                </a:solidFill>
              </a:rPr>
              <a:t>Weshalb ist die Ausbildung wichtig? </a:t>
            </a:r>
          </a:p>
        </p:txBody>
      </p:sp>
      <p:sp>
        <p:nvSpPr>
          <p:cNvPr id="3" name="Content Placeholder 2"/>
          <p:cNvSpPr>
            <a:spLocks noGrp="1"/>
          </p:cNvSpPr>
          <p:nvPr>
            <p:ph idx="1"/>
          </p:nvPr>
        </p:nvSpPr>
        <p:spPr>
          <a:xfrm>
            <a:off x="681038" y="1817913"/>
            <a:ext cx="8543925" cy="4103053"/>
          </a:xfrm>
        </p:spPr>
        <p:txBody>
          <a:bodyPr>
            <a:noAutofit/>
          </a:bodyPr>
          <a:lstStyle/>
          <a:p>
            <a:pPr>
              <a:lnSpc>
                <a:spcPct val="150000"/>
              </a:lnSpc>
              <a:buFont typeface="Wingdings" pitchFamily="2" charset="2"/>
              <a:buChar char="§"/>
            </a:pPr>
            <a:r>
              <a:rPr lang="de-DE" sz="2200" dirty="0">
                <a:solidFill>
                  <a:schemeClr val="tx1"/>
                </a:solidFill>
              </a:rPr>
              <a:t>Gut ausgebildete Wahlbürovorstände sind besser ausgerüstet, um Ihre Aufgaben zu erfüllen</a:t>
            </a:r>
          </a:p>
          <a:p>
            <a:pPr>
              <a:lnSpc>
                <a:spcPct val="150000"/>
              </a:lnSpc>
              <a:buFont typeface="Wingdings" pitchFamily="2" charset="2"/>
              <a:buChar char="§"/>
            </a:pPr>
            <a:r>
              <a:rPr lang="de-DE" sz="2200" dirty="0">
                <a:solidFill>
                  <a:schemeClr val="tx1"/>
                </a:solidFill>
              </a:rPr>
              <a:t>Beisitzer werden besser begleitet und angesteuert</a:t>
            </a:r>
          </a:p>
          <a:p>
            <a:pPr>
              <a:lnSpc>
                <a:spcPct val="150000"/>
              </a:lnSpc>
              <a:buFont typeface="Wingdings" pitchFamily="2" charset="2"/>
              <a:buChar char="§"/>
            </a:pPr>
            <a:r>
              <a:rPr lang="de-DE" sz="2200" dirty="0">
                <a:solidFill>
                  <a:schemeClr val="tx1"/>
                </a:solidFill>
              </a:rPr>
              <a:t>Wähler werden besser durch den Wahlvorgang begleitet</a:t>
            </a:r>
          </a:p>
          <a:p>
            <a:pPr>
              <a:lnSpc>
                <a:spcPct val="150000"/>
              </a:lnSpc>
              <a:buFont typeface="Wingdings" pitchFamily="2" charset="2"/>
              <a:buChar char="§"/>
            </a:pPr>
            <a:r>
              <a:rPr lang="de-DE" sz="2200" dirty="0">
                <a:solidFill>
                  <a:schemeClr val="tx1"/>
                </a:solidFill>
              </a:rPr>
              <a:t>Besser ausbilden führt zu weniger Stress und einem reibungslosen Vorgang im Wahlbüro</a:t>
            </a:r>
          </a:p>
          <a:p>
            <a:pPr marL="457200" lvl="1" indent="0">
              <a:buNone/>
            </a:pPr>
            <a:endParaRPr lang="de-DE" sz="2200" dirty="0">
              <a:solidFill>
                <a:schemeClr val="tx1"/>
              </a:solidFill>
            </a:endParaRPr>
          </a:p>
          <a:p>
            <a:pPr lvl="1"/>
            <a:endParaRPr lang="de-DE" sz="2200" dirty="0">
              <a:solidFill>
                <a:schemeClr val="tx1"/>
              </a:solidFill>
            </a:endParaRPr>
          </a:p>
        </p:txBody>
      </p:sp>
      <p:pic>
        <p:nvPicPr>
          <p:cNvPr id="5" name="Picture 723190138" descr="Afbeelding met tekst, Lettertype, logo, wit&#10;&#10;Automatisch gegenereerde beschrijving">
            <a:extLst>
              <a:ext uri="{FF2B5EF4-FFF2-40B4-BE49-F238E27FC236}">
                <a16:creationId xmlns:a16="http://schemas.microsoft.com/office/drawing/2014/main" id="{BEAF6037-5AB4-066C-CD74-46559FA683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25139427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a:xfrm>
            <a:off x="242888" y="642257"/>
            <a:ext cx="8982755" cy="672193"/>
          </a:xfrm>
        </p:spPr>
        <p:txBody>
          <a:bodyPr>
            <a:noAutofit/>
          </a:bodyPr>
          <a:lstStyle/>
          <a:p>
            <a:r>
              <a:rPr lang="de-DE" sz="2800" dirty="0">
                <a:solidFill>
                  <a:srgbClr val="00AFDB"/>
                </a:solidFill>
              </a:rPr>
              <a:t>Drücken und unterzeichnen des Berichts über die Kernzahlen</a:t>
            </a:r>
            <a:endParaRPr lang="de-DE" dirty="0">
              <a:solidFill>
                <a:srgbClr val="00AFDB"/>
              </a:solidFill>
            </a:endParaRPr>
          </a:p>
        </p:txBody>
      </p:sp>
      <p:pic>
        <p:nvPicPr>
          <p:cNvPr id="4" name="Picture 3">
            <a:extLst>
              <a:ext uri="{FF2B5EF4-FFF2-40B4-BE49-F238E27FC236}">
                <a16:creationId xmlns:a16="http://schemas.microsoft.com/office/drawing/2014/main" id="{ABB4738A-E17C-2042-978A-BCA38CAE0D43}"/>
              </a:ext>
            </a:extLst>
          </p:cNvPr>
          <p:cNvPicPr>
            <a:picLocks noChangeAspect="1"/>
          </p:cNvPicPr>
          <p:nvPr/>
        </p:nvPicPr>
        <p:blipFill>
          <a:blip r:embed="rId3"/>
          <a:stretch>
            <a:fillRect/>
          </a:stretch>
        </p:blipFill>
        <p:spPr>
          <a:xfrm>
            <a:off x="2253349" y="1753965"/>
            <a:ext cx="5400000" cy="3375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7A67441B-FF7D-B0A8-2257-92FF1F31D5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3380344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a:xfrm>
            <a:off x="242888" y="642257"/>
            <a:ext cx="8884783" cy="672193"/>
          </a:xfrm>
        </p:spPr>
        <p:txBody>
          <a:bodyPr>
            <a:noAutofit/>
          </a:bodyPr>
          <a:lstStyle/>
          <a:p>
            <a:r>
              <a:rPr lang="de-DE" sz="2800" dirty="0">
                <a:solidFill>
                  <a:srgbClr val="00AFDB"/>
                </a:solidFill>
              </a:rPr>
              <a:t>Drücken und unterzeichnen des Berichts über die Kernzahlen</a:t>
            </a:r>
            <a:endParaRPr lang="nl-NL" dirty="0">
              <a:solidFill>
                <a:srgbClr val="00AFDB"/>
              </a:solidFill>
            </a:endParaRPr>
          </a:p>
        </p:txBody>
      </p:sp>
      <p:pic>
        <p:nvPicPr>
          <p:cNvPr id="5" name="Picture 4">
            <a:extLst>
              <a:ext uri="{FF2B5EF4-FFF2-40B4-BE49-F238E27FC236}">
                <a16:creationId xmlns:a16="http://schemas.microsoft.com/office/drawing/2014/main" id="{7C48341A-5423-5348-9E6A-68FC1B28B548}"/>
              </a:ext>
            </a:extLst>
          </p:cNvPr>
          <p:cNvPicPr>
            <a:picLocks noChangeAspect="1"/>
          </p:cNvPicPr>
          <p:nvPr/>
        </p:nvPicPr>
        <p:blipFill>
          <a:blip r:embed="rId3"/>
          <a:stretch>
            <a:fillRect/>
          </a:stretch>
        </p:blipFill>
        <p:spPr>
          <a:xfrm>
            <a:off x="3156861" y="1191991"/>
            <a:ext cx="3600000" cy="4500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DB2DC48C-F6B6-8966-E492-7CE433219F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15898399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noFill/>
            </a:endParaRPr>
          </a:p>
        </p:txBody>
      </p:sp>
      <p:sp>
        <p:nvSpPr>
          <p:cNvPr id="2" name="Title 1"/>
          <p:cNvSpPr>
            <a:spLocks noGrp="1"/>
          </p:cNvSpPr>
          <p:nvPr>
            <p:ph type="title"/>
          </p:nvPr>
        </p:nvSpPr>
        <p:spPr/>
        <p:txBody>
          <a:bodyPr>
            <a:noAutofit/>
          </a:bodyPr>
          <a:lstStyle/>
          <a:p>
            <a:r>
              <a:rPr lang="de-DE" sz="2800">
                <a:solidFill>
                  <a:srgbClr val="00AFDB"/>
                </a:solidFill>
              </a:rPr>
              <a:t>Drücken und unterzeichnen des Berichts </a:t>
            </a:r>
            <a:br>
              <a:rPr lang="de-DE" sz="2800">
                <a:solidFill>
                  <a:srgbClr val="00AFDB"/>
                </a:solidFill>
              </a:rPr>
            </a:br>
            <a:r>
              <a:rPr lang="de-DE" sz="2800">
                <a:solidFill>
                  <a:srgbClr val="00AFDB"/>
                </a:solidFill>
              </a:rPr>
              <a:t>über die Kernzahlen</a:t>
            </a:r>
            <a:endParaRPr lang="de-DE">
              <a:solidFill>
                <a:srgbClr val="00AFDB"/>
              </a:solidFill>
            </a:endParaRPr>
          </a:p>
        </p:txBody>
      </p:sp>
      <p:cxnSp>
        <p:nvCxnSpPr>
          <p:cNvPr id="7" name="Straight Arrow Connector 6">
            <a:extLst>
              <a:ext uri="{FF2B5EF4-FFF2-40B4-BE49-F238E27FC236}">
                <a16:creationId xmlns:a16="http://schemas.microsoft.com/office/drawing/2014/main" id="{5207A745-724A-B740-9AF3-1C7FA2F8CD62}"/>
              </a:ext>
            </a:extLst>
          </p:cNvPr>
          <p:cNvCxnSpPr>
            <a:cxnSpLocks/>
          </p:cNvCxnSpPr>
          <p:nvPr/>
        </p:nvCxnSpPr>
        <p:spPr>
          <a:xfrm>
            <a:off x="4422098" y="4025738"/>
            <a:ext cx="223353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BE4BEB3-00CC-EE4E-A249-28A6742DC4A4}"/>
              </a:ext>
            </a:extLst>
          </p:cNvPr>
          <p:cNvCxnSpPr>
            <a:cxnSpLocks/>
          </p:cNvCxnSpPr>
          <p:nvPr/>
        </p:nvCxnSpPr>
        <p:spPr>
          <a:xfrm>
            <a:off x="4439588" y="2071144"/>
            <a:ext cx="223353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CAD1D04-B120-094B-A8B2-642E640371AA}"/>
              </a:ext>
            </a:extLst>
          </p:cNvPr>
          <p:cNvSpPr txBox="1"/>
          <p:nvPr/>
        </p:nvSpPr>
        <p:spPr>
          <a:xfrm>
            <a:off x="1004337" y="1753850"/>
            <a:ext cx="3642610" cy="1200329"/>
          </a:xfrm>
          <a:prstGeom prst="rect">
            <a:avLst/>
          </a:prstGeom>
          <a:noFill/>
        </p:spPr>
        <p:txBody>
          <a:bodyPr wrap="square" rtlCol="0">
            <a:spAutoFit/>
          </a:bodyPr>
          <a:lstStyle/>
          <a:p>
            <a:r>
              <a:rPr lang="de-DE" dirty="0"/>
              <a:t>Bitte vergleichen Sie das mit der Anzahl der Wähler, die zur Wahl gekommen sind wie gemeldet in der Wählerliste</a:t>
            </a:r>
          </a:p>
        </p:txBody>
      </p:sp>
      <p:sp>
        <p:nvSpPr>
          <p:cNvPr id="15" name="TextBox 14">
            <a:extLst>
              <a:ext uri="{FF2B5EF4-FFF2-40B4-BE49-F238E27FC236}">
                <a16:creationId xmlns:a16="http://schemas.microsoft.com/office/drawing/2014/main" id="{502072FE-47DB-A74D-A19B-CDC94A7A703B}"/>
              </a:ext>
            </a:extLst>
          </p:cNvPr>
          <p:cNvSpPr txBox="1"/>
          <p:nvPr/>
        </p:nvSpPr>
        <p:spPr>
          <a:xfrm>
            <a:off x="2443397" y="3863338"/>
            <a:ext cx="2206050" cy="369332"/>
          </a:xfrm>
          <a:prstGeom prst="rect">
            <a:avLst/>
          </a:prstGeom>
          <a:noFill/>
        </p:spPr>
        <p:txBody>
          <a:bodyPr wrap="square" rtlCol="0">
            <a:spAutoFit/>
          </a:bodyPr>
          <a:lstStyle/>
          <a:p>
            <a:r>
              <a:rPr lang="de-DE"/>
              <a:t>Hier unterzeichnen</a:t>
            </a:r>
          </a:p>
        </p:txBody>
      </p:sp>
      <p:cxnSp>
        <p:nvCxnSpPr>
          <p:cNvPr id="18" name="Straight Arrow Connector 17">
            <a:extLst>
              <a:ext uri="{FF2B5EF4-FFF2-40B4-BE49-F238E27FC236}">
                <a16:creationId xmlns:a16="http://schemas.microsoft.com/office/drawing/2014/main" id="{C8D4A080-8C85-E043-9AA2-48118809E4F4}"/>
              </a:ext>
            </a:extLst>
          </p:cNvPr>
          <p:cNvCxnSpPr>
            <a:cxnSpLocks/>
          </p:cNvCxnSpPr>
          <p:nvPr/>
        </p:nvCxnSpPr>
        <p:spPr>
          <a:xfrm>
            <a:off x="4424598" y="3412760"/>
            <a:ext cx="223353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56B7F8E-5A9F-E54C-B2A9-764996E52663}"/>
              </a:ext>
            </a:extLst>
          </p:cNvPr>
          <p:cNvSpPr txBox="1"/>
          <p:nvPr/>
        </p:nvSpPr>
        <p:spPr>
          <a:xfrm>
            <a:off x="2445897" y="3250360"/>
            <a:ext cx="2206050" cy="646331"/>
          </a:xfrm>
          <a:prstGeom prst="rect">
            <a:avLst/>
          </a:prstGeom>
          <a:noFill/>
        </p:spPr>
        <p:txBody>
          <a:bodyPr wrap="square" rtlCol="0">
            <a:spAutoFit/>
          </a:bodyPr>
          <a:lstStyle/>
          <a:p>
            <a:r>
              <a:rPr lang="de-DE"/>
              <a:t>Bitte lesen Sie diese  Erklärung</a:t>
            </a:r>
          </a:p>
        </p:txBody>
      </p:sp>
      <p:pic>
        <p:nvPicPr>
          <p:cNvPr id="4" name="Picture 3">
            <a:extLst>
              <a:ext uri="{FF2B5EF4-FFF2-40B4-BE49-F238E27FC236}">
                <a16:creationId xmlns:a16="http://schemas.microsoft.com/office/drawing/2014/main" id="{98FB7918-DADC-FC40-A645-C218D9D1A89D}"/>
              </a:ext>
            </a:extLst>
          </p:cNvPr>
          <p:cNvPicPr>
            <a:picLocks noChangeAspect="1"/>
          </p:cNvPicPr>
          <p:nvPr/>
        </p:nvPicPr>
        <p:blipFill rotWithShape="1">
          <a:blip r:embed="rId3"/>
          <a:srcRect b="47255"/>
          <a:stretch/>
        </p:blipFill>
        <p:spPr>
          <a:xfrm>
            <a:off x="6902898" y="490820"/>
            <a:ext cx="1176396" cy="5652000"/>
          </a:xfrm>
          <a:prstGeom prst="rect">
            <a:avLst/>
          </a:prstGeom>
          <a:ln>
            <a:solidFill>
              <a:schemeClr val="bg1">
                <a:lumMod val="50000"/>
              </a:schemeClr>
            </a:solidFill>
          </a:ln>
        </p:spPr>
      </p:pic>
      <p:pic>
        <p:nvPicPr>
          <p:cNvPr id="3" name="Picture 723190138" descr="Afbeelding met tekst, Lettertype, logo, wit&#10;&#10;Automatisch gegenereerde beschrijving">
            <a:extLst>
              <a:ext uri="{FF2B5EF4-FFF2-40B4-BE49-F238E27FC236}">
                <a16:creationId xmlns:a16="http://schemas.microsoft.com/office/drawing/2014/main" id="{46FA0D3C-8738-E83B-03FF-3F38A5F275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045" y="40660"/>
            <a:ext cx="3156856" cy="590217"/>
          </a:xfrm>
          <a:prstGeom prst="rect">
            <a:avLst/>
          </a:prstGeom>
        </p:spPr>
      </p:pic>
      <p:sp>
        <p:nvSpPr>
          <p:cNvPr id="5" name="Tekstvak 3">
            <a:extLst>
              <a:ext uri="{FF2B5EF4-FFF2-40B4-BE49-F238E27FC236}">
                <a16:creationId xmlns:a16="http://schemas.microsoft.com/office/drawing/2014/main" id="{7D7F2D3D-B9A6-8E55-80C6-128A9A35015C}"/>
              </a:ext>
            </a:extLst>
          </p:cNvPr>
          <p:cNvSpPr txBox="1"/>
          <p:nvPr/>
        </p:nvSpPr>
        <p:spPr>
          <a:xfrm>
            <a:off x="766280" y="4783518"/>
            <a:ext cx="3137013" cy="584775"/>
          </a:xfrm>
          <a:prstGeom prst="rect">
            <a:avLst/>
          </a:prstGeom>
          <a:noFill/>
        </p:spPr>
        <p:txBody>
          <a:bodyPr wrap="none" rtlCol="0">
            <a:spAutoFit/>
          </a:bodyPr>
          <a:lstStyle/>
          <a:p>
            <a:r>
              <a:rPr lang="nl-BE" sz="3200" b="0" i="0" dirty="0">
                <a:solidFill>
                  <a:srgbClr val="FF0000"/>
                </a:solidFill>
                <a:effectLst/>
                <a:highlight>
                  <a:srgbClr val="FFFFFF"/>
                </a:highlight>
                <a:latin typeface="Söhne"/>
              </a:rPr>
              <a:t>3 Mal </a:t>
            </a:r>
            <a:r>
              <a:rPr lang="nl-BE" sz="3200" b="0" i="0" dirty="0" err="1">
                <a:solidFill>
                  <a:srgbClr val="FF0000"/>
                </a:solidFill>
                <a:effectLst/>
                <a:highlight>
                  <a:srgbClr val="FFFFFF"/>
                </a:highlight>
                <a:latin typeface="Söhne"/>
              </a:rPr>
              <a:t>ausdrücken</a:t>
            </a:r>
            <a:endParaRPr lang="nl-BE" sz="3200" dirty="0">
              <a:solidFill>
                <a:srgbClr val="FF0000"/>
              </a:solidFill>
            </a:endParaRPr>
          </a:p>
        </p:txBody>
      </p:sp>
    </p:spTree>
    <p:extLst>
      <p:ext uri="{BB962C8B-B14F-4D97-AF65-F5344CB8AC3E}">
        <p14:creationId xmlns:p14="http://schemas.microsoft.com/office/powerpoint/2010/main" val="31391582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a:xfrm>
            <a:off x="242888" y="642257"/>
            <a:ext cx="8999083" cy="672193"/>
          </a:xfrm>
        </p:spPr>
        <p:txBody>
          <a:bodyPr>
            <a:noAutofit/>
          </a:bodyPr>
          <a:lstStyle/>
          <a:p>
            <a:r>
              <a:rPr lang="de-DE" sz="2800" dirty="0">
                <a:solidFill>
                  <a:srgbClr val="00AFDB"/>
                </a:solidFill>
              </a:rPr>
              <a:t>Drücken und unterzeichnen des Berichts über die Kernzahlen</a:t>
            </a:r>
            <a:endParaRPr lang="nl-NL" dirty="0">
              <a:solidFill>
                <a:srgbClr val="00AFDB"/>
              </a:solidFill>
            </a:endParaRPr>
          </a:p>
        </p:txBody>
      </p:sp>
      <p:pic>
        <p:nvPicPr>
          <p:cNvPr id="7" name="Picture 6">
            <a:extLst>
              <a:ext uri="{FF2B5EF4-FFF2-40B4-BE49-F238E27FC236}">
                <a16:creationId xmlns:a16="http://schemas.microsoft.com/office/drawing/2014/main" id="{EF610CD9-4B24-7D42-A00D-5856E671A506}"/>
              </a:ext>
            </a:extLst>
          </p:cNvPr>
          <p:cNvPicPr>
            <a:picLocks noChangeAspect="1"/>
          </p:cNvPicPr>
          <p:nvPr/>
        </p:nvPicPr>
        <p:blipFill>
          <a:blip r:embed="rId3"/>
          <a:stretch>
            <a:fillRect/>
          </a:stretch>
        </p:blipFill>
        <p:spPr>
          <a:xfrm>
            <a:off x="3156861" y="1191991"/>
            <a:ext cx="3600000" cy="4500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0DBF02AF-4C64-C784-507B-3FE73B586D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1885804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noAutofit/>
          </a:bodyPr>
          <a:lstStyle/>
          <a:p>
            <a:r>
              <a:rPr lang="de-DE" sz="2800" dirty="0">
                <a:solidFill>
                  <a:srgbClr val="00AFDB"/>
                </a:solidFill>
              </a:rPr>
              <a:t>USB-Stick wieder eingeben und der Wahlvorgang endgültig schließen</a:t>
            </a:r>
            <a:endParaRPr lang="de-DE" dirty="0">
              <a:solidFill>
                <a:srgbClr val="00AFDB"/>
              </a:solidFill>
            </a:endParaRPr>
          </a:p>
        </p:txBody>
      </p:sp>
      <p:pic>
        <p:nvPicPr>
          <p:cNvPr id="4" name="Picture 3">
            <a:extLst>
              <a:ext uri="{FF2B5EF4-FFF2-40B4-BE49-F238E27FC236}">
                <a16:creationId xmlns:a16="http://schemas.microsoft.com/office/drawing/2014/main" id="{5789A1AD-A7C6-2A47-9CDF-D40FDEC1C16C}"/>
              </a:ext>
            </a:extLst>
          </p:cNvPr>
          <p:cNvPicPr>
            <a:picLocks noChangeAspect="1"/>
          </p:cNvPicPr>
          <p:nvPr/>
        </p:nvPicPr>
        <p:blipFill>
          <a:blip r:embed="rId3"/>
          <a:stretch>
            <a:fillRect/>
          </a:stretch>
        </p:blipFill>
        <p:spPr>
          <a:xfrm>
            <a:off x="2255520" y="1747647"/>
            <a:ext cx="5400000" cy="3375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B43DF33F-57DF-31C6-ADDE-3833BFD157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6208555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noAutofit/>
          </a:bodyPr>
          <a:lstStyle/>
          <a:p>
            <a:r>
              <a:rPr lang="de-DE" sz="2800" dirty="0">
                <a:solidFill>
                  <a:srgbClr val="00AFDB"/>
                </a:solidFill>
              </a:rPr>
              <a:t>USB-Stick wieder eingeben und der Wahlvorgang endgültig schließen</a:t>
            </a:r>
            <a:endParaRPr lang="nl-NL" dirty="0">
              <a:solidFill>
                <a:srgbClr val="00AFDB"/>
              </a:solidFill>
            </a:endParaRPr>
          </a:p>
        </p:txBody>
      </p:sp>
      <p:pic>
        <p:nvPicPr>
          <p:cNvPr id="5" name="Picture 4">
            <a:extLst>
              <a:ext uri="{FF2B5EF4-FFF2-40B4-BE49-F238E27FC236}">
                <a16:creationId xmlns:a16="http://schemas.microsoft.com/office/drawing/2014/main" id="{422F71F0-1734-6D48-8F53-A2FE5AA85E22}"/>
              </a:ext>
            </a:extLst>
          </p:cNvPr>
          <p:cNvPicPr>
            <a:picLocks noChangeAspect="1"/>
          </p:cNvPicPr>
          <p:nvPr/>
        </p:nvPicPr>
        <p:blipFill>
          <a:blip r:embed="rId3"/>
          <a:stretch>
            <a:fillRect/>
          </a:stretch>
        </p:blipFill>
        <p:spPr>
          <a:xfrm>
            <a:off x="2255520" y="1747647"/>
            <a:ext cx="5400000" cy="3375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CECC98AC-235B-ECC0-9FE1-493A405185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20897214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noFill/>
            </a:endParaRPr>
          </a:p>
        </p:txBody>
      </p:sp>
      <p:sp>
        <p:nvSpPr>
          <p:cNvPr id="2" name="Title 1"/>
          <p:cNvSpPr>
            <a:spLocks noGrp="1"/>
          </p:cNvSpPr>
          <p:nvPr>
            <p:ph type="title"/>
          </p:nvPr>
        </p:nvSpPr>
        <p:spPr/>
        <p:txBody>
          <a:bodyPr/>
          <a:lstStyle/>
          <a:p>
            <a:r>
              <a:rPr lang="de-DE" sz="2800">
                <a:solidFill>
                  <a:srgbClr val="00AFDB"/>
                </a:solidFill>
              </a:rPr>
              <a:t>Wahlvorgang/Wahlbüro schließen</a:t>
            </a:r>
            <a:endParaRPr lang="de-DE">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817913"/>
            <a:ext cx="9047578" cy="4507936"/>
          </a:xfrm>
        </p:spPr>
        <p:txBody>
          <a:bodyPr>
            <a:noAutofit/>
          </a:bodyPr>
          <a:lstStyle/>
          <a:p>
            <a:pPr marL="457200" indent="-457200">
              <a:lnSpc>
                <a:spcPct val="100000"/>
              </a:lnSpc>
              <a:spcBef>
                <a:spcPts val="400"/>
              </a:spcBef>
              <a:buFont typeface="+mj-lt"/>
              <a:buAutoNum type="arabicPeriod"/>
            </a:pPr>
            <a:r>
              <a:rPr lang="de-DE" sz="2200" dirty="0">
                <a:solidFill>
                  <a:schemeClr val="tx1"/>
                </a:solidFill>
              </a:rPr>
              <a:t>Überprüfe ob alle Geräte außer Betrieb sind genommen</a:t>
            </a:r>
          </a:p>
          <a:p>
            <a:pPr marL="457200" indent="-457200">
              <a:lnSpc>
                <a:spcPct val="100000"/>
              </a:lnSpc>
              <a:spcBef>
                <a:spcPts val="400"/>
              </a:spcBef>
              <a:buFont typeface="+mj-lt"/>
              <a:buAutoNum type="arabicPeriod"/>
            </a:pPr>
            <a:r>
              <a:rPr lang="de-DE" sz="2200" dirty="0">
                <a:solidFill>
                  <a:schemeClr val="tx1"/>
                </a:solidFill>
              </a:rPr>
              <a:t>Entferne beide USB-Sticks aus der elektronischen Urne</a:t>
            </a:r>
          </a:p>
          <a:p>
            <a:pPr marL="457200" indent="-457200">
              <a:lnSpc>
                <a:spcPct val="100000"/>
              </a:lnSpc>
              <a:spcBef>
                <a:spcPts val="400"/>
              </a:spcBef>
              <a:buFont typeface="+mj-lt"/>
              <a:buAutoNum type="arabicPeriod"/>
            </a:pPr>
            <a:r>
              <a:rPr lang="de-DE" sz="2200" dirty="0">
                <a:solidFill>
                  <a:schemeClr val="tx1"/>
                </a:solidFill>
              </a:rPr>
              <a:t>Füg beide USB-Sticks in einem Umschlag ein und schließ/unterzeichne der Umschlag</a:t>
            </a:r>
          </a:p>
          <a:p>
            <a:pPr marL="457200" indent="-457200">
              <a:lnSpc>
                <a:spcPct val="100000"/>
              </a:lnSpc>
              <a:spcBef>
                <a:spcPts val="400"/>
              </a:spcBef>
              <a:buFont typeface="+mj-lt"/>
              <a:buAutoNum type="arabicPeriod"/>
            </a:pPr>
            <a:r>
              <a:rPr lang="de-DE" sz="2200" dirty="0">
                <a:solidFill>
                  <a:schemeClr val="tx1"/>
                </a:solidFill>
              </a:rPr>
              <a:t>Füg den unterzeichneten Bericht über die Kernzahlen ein in einem Umschlag und schließ/unterzeichne der Umschlag</a:t>
            </a:r>
          </a:p>
          <a:p>
            <a:pPr marL="457200" indent="-457200">
              <a:lnSpc>
                <a:spcPct val="100000"/>
              </a:lnSpc>
              <a:spcBef>
                <a:spcPts val="400"/>
              </a:spcBef>
              <a:buFont typeface="+mj-lt"/>
              <a:buAutoNum type="arabicPeriod"/>
            </a:pPr>
            <a:r>
              <a:rPr lang="de-DE" sz="2200" dirty="0">
                <a:solidFill>
                  <a:schemeClr val="tx1"/>
                </a:solidFill>
              </a:rPr>
              <a:t>Öffne die Urne und nimm alle Stimmzettel heraus </a:t>
            </a:r>
          </a:p>
          <a:p>
            <a:pPr marL="457200" indent="-457200">
              <a:lnSpc>
                <a:spcPct val="100000"/>
              </a:lnSpc>
              <a:spcBef>
                <a:spcPts val="400"/>
              </a:spcBef>
              <a:buFont typeface="+mj-lt"/>
              <a:buAutoNum type="arabicPeriod"/>
            </a:pPr>
            <a:r>
              <a:rPr lang="de-DE" sz="2200" dirty="0">
                <a:solidFill>
                  <a:schemeClr val="tx1"/>
                </a:solidFill>
              </a:rPr>
              <a:t>Füg die Stimmzettel ein in einem Umschlag/einem Sack und schließ/unterzeichne den Umschlag/den Sack</a:t>
            </a:r>
          </a:p>
          <a:p>
            <a:pPr marL="457200" indent="-457200">
              <a:lnSpc>
                <a:spcPct val="100000"/>
              </a:lnSpc>
              <a:spcBef>
                <a:spcPts val="400"/>
              </a:spcBef>
              <a:buFont typeface="+mj-lt"/>
              <a:buAutoNum type="arabicPeriod"/>
            </a:pPr>
            <a:r>
              <a:rPr lang="de-DE" sz="2200" dirty="0">
                <a:solidFill>
                  <a:schemeClr val="tx1"/>
                </a:solidFill>
              </a:rPr>
              <a:t>Füg die übrigen Dokumente (Wählerlisten, Liste mit Wähler, die nicht zur Wahl erschienen, Liste der Mitglieder des Wahlvorstands,  usw.) in die dazu geeigneten Umschläge </a:t>
            </a:r>
          </a:p>
        </p:txBody>
      </p:sp>
      <p:pic>
        <p:nvPicPr>
          <p:cNvPr id="3" name="Picture 723190138" descr="Afbeelding met tekst, Lettertype, logo, wit&#10;&#10;Automatisch gegenereerde beschrijving">
            <a:extLst>
              <a:ext uri="{FF2B5EF4-FFF2-40B4-BE49-F238E27FC236}">
                <a16:creationId xmlns:a16="http://schemas.microsoft.com/office/drawing/2014/main" id="{71DEC762-FF54-1BC7-5D1D-50A1EDF02E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33339290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noFill/>
            </a:endParaRPr>
          </a:p>
        </p:txBody>
      </p:sp>
      <p:sp>
        <p:nvSpPr>
          <p:cNvPr id="2" name="Title 1"/>
          <p:cNvSpPr>
            <a:spLocks noGrp="1"/>
          </p:cNvSpPr>
          <p:nvPr>
            <p:ph type="title"/>
          </p:nvPr>
        </p:nvSpPr>
        <p:spPr/>
        <p:txBody>
          <a:bodyPr/>
          <a:lstStyle/>
          <a:p>
            <a:r>
              <a:rPr lang="de-DE" sz="2800">
                <a:solidFill>
                  <a:srgbClr val="00AFDB"/>
                </a:solidFill>
              </a:rPr>
              <a:t>Das Wahlbüro ist endgültig geschlossen</a:t>
            </a:r>
            <a:endParaRPr lang="de-DE">
              <a:solidFill>
                <a:srgbClr val="00AFDB"/>
              </a:solidFill>
            </a:endParaRPr>
          </a:p>
        </p:txBody>
      </p:sp>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426208" y="3177913"/>
            <a:ext cx="9047578" cy="584617"/>
          </a:xfrm>
        </p:spPr>
        <p:txBody>
          <a:bodyPr>
            <a:noAutofit/>
          </a:bodyPr>
          <a:lstStyle/>
          <a:p>
            <a:pPr marL="0" indent="0" algn="ctr">
              <a:lnSpc>
                <a:spcPct val="100000"/>
              </a:lnSpc>
              <a:spcBef>
                <a:spcPts val="400"/>
              </a:spcBef>
              <a:buNone/>
            </a:pPr>
            <a:r>
              <a:rPr lang="de-DE" sz="2200">
                <a:solidFill>
                  <a:schemeClr val="tx1"/>
                </a:solidFill>
              </a:rPr>
              <a:t>Der Vorsitzende bringt alle Umschläge zum Gemeinde-/Kantonvorstand </a:t>
            </a:r>
          </a:p>
        </p:txBody>
      </p:sp>
      <p:pic>
        <p:nvPicPr>
          <p:cNvPr id="3" name="Picture 723190138" descr="Afbeelding met tekst, Lettertype, logo, wit&#10;&#10;Automatisch gegenereerde beschrijving">
            <a:extLst>
              <a:ext uri="{FF2B5EF4-FFF2-40B4-BE49-F238E27FC236}">
                <a16:creationId xmlns:a16="http://schemas.microsoft.com/office/drawing/2014/main" id="{B673EE9F-4266-C3F6-811B-81F8DB980B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9283612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60977" cy="584775"/>
          </a:xfrm>
          <a:prstGeom prst="rect">
            <a:avLst/>
          </a:prstGeom>
          <a:noFill/>
        </p:spPr>
        <p:txBody>
          <a:bodyPr wrap="square" rtlCol="0">
            <a:spAutoFit/>
          </a:bodyPr>
          <a:lstStyle/>
          <a:p>
            <a:r>
              <a:rPr lang="de-DE" sz="3200">
                <a:solidFill>
                  <a:srgbClr val="00AFDB"/>
                </a:solidFill>
                <a:latin typeface="Calibri" charset="0"/>
                <a:ea typeface="Calibri" charset="0"/>
                <a:cs typeface="Calibri" charset="0"/>
              </a:rPr>
              <a:t>Tagesordnung</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Box 10">
            <a:extLst>
              <a:ext uri="{FF2B5EF4-FFF2-40B4-BE49-F238E27FC236}">
                <a16:creationId xmlns:a16="http://schemas.microsoft.com/office/drawing/2014/main" id="{3BB0CA10-0D92-5A4C-A330-514D1A24F7DD}"/>
              </a:ext>
            </a:extLst>
          </p:cNvPr>
          <p:cNvSpPr txBox="1"/>
          <p:nvPr/>
        </p:nvSpPr>
        <p:spPr>
          <a:xfrm>
            <a:off x="386470" y="1761267"/>
            <a:ext cx="8186895" cy="4403050"/>
          </a:xfrm>
          <a:prstGeom prst="rect">
            <a:avLst/>
          </a:prstGeom>
          <a:noFill/>
        </p:spPr>
        <p:txBody>
          <a:bodyPr wrap="square" rtlCol="0" anchor="t">
            <a:noAutofit/>
          </a:bodyPr>
          <a:lstStyle/>
          <a:p>
            <a:pPr marL="342900" indent="-342900">
              <a:lnSpc>
                <a:spcPct val="150000"/>
              </a:lnSpc>
              <a:buClr>
                <a:schemeClr val="bg1"/>
              </a:buClr>
              <a:buFont typeface="Wingdings" panose="05000000000000000000" pitchFamily="2" charset="2"/>
              <a:buChar char="§"/>
            </a:pPr>
            <a:r>
              <a:rPr lang="de-DE" sz="2800" dirty="0">
                <a:ea typeface="Open Sans Light" charset="0"/>
                <a:cs typeface="Open Sans Light" charset="0"/>
              </a:rPr>
              <a:t>Introduktion</a:t>
            </a:r>
          </a:p>
          <a:p>
            <a:pPr marL="342900" indent="-342900">
              <a:lnSpc>
                <a:spcPct val="150000"/>
              </a:lnSpc>
              <a:buClr>
                <a:schemeClr val="bg1"/>
              </a:buClr>
              <a:buFont typeface="Wingdings" panose="05000000000000000000" pitchFamily="2" charset="2"/>
              <a:buChar char="§"/>
            </a:pPr>
            <a:r>
              <a:rPr lang="de-DE" sz="2800" dirty="0">
                <a:solidFill>
                  <a:schemeClr val="bg1"/>
                </a:solidFill>
                <a:ea typeface="Open Sans Light" charset="0"/>
                <a:cs typeface="Open Sans Light" charset="0"/>
              </a:rPr>
              <a:t>Theorieteil</a:t>
            </a:r>
          </a:p>
          <a:p>
            <a:pPr marL="800100" lvl="1" indent="-342900">
              <a:lnSpc>
                <a:spcPct val="150000"/>
              </a:lnSpc>
              <a:buClr>
                <a:schemeClr val="tx1"/>
              </a:buClr>
              <a:buFont typeface="Wingdings" pitchFamily="2" charset="2"/>
              <a:buChar char="Ø"/>
            </a:pPr>
            <a:r>
              <a:rPr lang="de-DE" sz="2400" dirty="0">
                <a:ea typeface="Open Sans Light" charset="0"/>
                <a:cs typeface="Open Sans Light" charset="0"/>
              </a:rPr>
              <a:t>Sonderereignisse / Ausnahmebehandlung</a:t>
            </a:r>
          </a:p>
        </p:txBody>
      </p:sp>
      <p:pic>
        <p:nvPicPr>
          <p:cNvPr id="3" name="Picture 723190138" descr="Afbeelding met tekst, Lettertype, logo, wit&#10;&#10;Automatisch gegenereerde beschrijving">
            <a:extLst>
              <a:ext uri="{FF2B5EF4-FFF2-40B4-BE49-F238E27FC236}">
                <a16:creationId xmlns:a16="http://schemas.microsoft.com/office/drawing/2014/main" id="{E6DBE019-9E3F-5EE3-07A5-9DADD90CF4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1989193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722940"/>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noFill/>
            </a:endParaRPr>
          </a:p>
        </p:txBody>
      </p:sp>
      <p:sp>
        <p:nvSpPr>
          <p:cNvPr id="2" name="Title 1"/>
          <p:cNvSpPr>
            <a:spLocks noGrp="1"/>
          </p:cNvSpPr>
          <p:nvPr>
            <p:ph type="title"/>
          </p:nvPr>
        </p:nvSpPr>
        <p:spPr/>
        <p:txBody>
          <a:bodyPr/>
          <a:lstStyle/>
          <a:p>
            <a:r>
              <a:rPr lang="de-DE" sz="2800" dirty="0">
                <a:solidFill>
                  <a:srgbClr val="00AFDB"/>
                </a:solidFill>
              </a:rPr>
              <a:t>Sonderereignisse/Ausnahmenbehandlung</a:t>
            </a:r>
            <a:endParaRPr lang="de-DE" dirty="0">
              <a:solidFill>
                <a:srgbClr val="00AFDB"/>
              </a:solidFill>
            </a:endParaRPr>
          </a:p>
        </p:txBody>
      </p:sp>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817913"/>
            <a:ext cx="9047578" cy="4507936"/>
          </a:xfrm>
        </p:spPr>
        <p:txBody>
          <a:bodyPr>
            <a:noAutofit/>
          </a:bodyPr>
          <a:lstStyle/>
          <a:p>
            <a:pPr marL="457200" indent="-457200">
              <a:lnSpc>
                <a:spcPct val="100000"/>
              </a:lnSpc>
              <a:spcBef>
                <a:spcPts val="400"/>
              </a:spcBef>
              <a:buFont typeface="+mj-lt"/>
              <a:buAutoNum type="arabicPeriod"/>
            </a:pPr>
            <a:r>
              <a:rPr lang="de-DE" sz="2200" dirty="0">
                <a:solidFill>
                  <a:schemeClr val="tx1"/>
                </a:solidFill>
              </a:rPr>
              <a:t>Während der Inbetriebnahme</a:t>
            </a:r>
          </a:p>
          <a:p>
            <a:pPr marL="457200" indent="-457200">
              <a:lnSpc>
                <a:spcPct val="100000"/>
              </a:lnSpc>
              <a:spcBef>
                <a:spcPts val="400"/>
              </a:spcBef>
              <a:buFont typeface="+mj-lt"/>
              <a:buAutoNum type="arabicPeriod"/>
            </a:pPr>
            <a:r>
              <a:rPr lang="de-DE" sz="2200" dirty="0">
                <a:solidFill>
                  <a:schemeClr val="tx1"/>
                </a:solidFill>
              </a:rPr>
              <a:t>Während der Stimmabgabe</a:t>
            </a:r>
          </a:p>
          <a:p>
            <a:pPr marL="457200" indent="-457200">
              <a:lnSpc>
                <a:spcPct val="100000"/>
              </a:lnSpc>
              <a:spcBef>
                <a:spcPts val="400"/>
              </a:spcBef>
              <a:buFont typeface="+mj-lt"/>
              <a:buAutoNum type="arabicPeriod"/>
            </a:pPr>
            <a:r>
              <a:rPr lang="de-DE" sz="2200" dirty="0">
                <a:solidFill>
                  <a:schemeClr val="tx1"/>
                </a:solidFill>
              </a:rPr>
              <a:t>Während der Schließung der Wahl</a:t>
            </a:r>
          </a:p>
          <a:p>
            <a:pPr marL="457200" indent="-457200">
              <a:lnSpc>
                <a:spcPct val="100000"/>
              </a:lnSpc>
              <a:spcBef>
                <a:spcPts val="400"/>
              </a:spcBef>
              <a:buFont typeface="+mj-lt"/>
              <a:buAutoNum type="arabicPeriod"/>
            </a:pPr>
            <a:endParaRPr lang="de-DE" sz="2000" dirty="0">
              <a:solidFill>
                <a:schemeClr val="tx1"/>
              </a:solidFill>
            </a:endParaRPr>
          </a:p>
        </p:txBody>
      </p:sp>
      <p:pic>
        <p:nvPicPr>
          <p:cNvPr id="3" name="Picture 723190138" descr="Afbeelding met tekst, Lettertype, logo, wit&#10;&#10;Automatisch gegenereerde beschrijving">
            <a:extLst>
              <a:ext uri="{FF2B5EF4-FFF2-40B4-BE49-F238E27FC236}">
                <a16:creationId xmlns:a16="http://schemas.microsoft.com/office/drawing/2014/main" id="{D266E70A-EA6B-888F-D25A-337A15E431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3008693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60977" cy="584775"/>
          </a:xfrm>
          <a:prstGeom prst="rect">
            <a:avLst/>
          </a:prstGeom>
          <a:noFill/>
        </p:spPr>
        <p:txBody>
          <a:bodyPr wrap="square" rtlCol="0">
            <a:spAutoFit/>
          </a:bodyPr>
          <a:lstStyle/>
          <a:p>
            <a:r>
              <a:rPr lang="de-DE" sz="3200" dirty="0">
                <a:solidFill>
                  <a:srgbClr val="00AFDB"/>
                </a:solidFill>
                <a:latin typeface="Calibri" charset="0"/>
                <a:ea typeface="Calibri" charset="0"/>
                <a:cs typeface="Calibri" charset="0"/>
              </a:rPr>
              <a:t>Tagesordnung</a:t>
            </a:r>
          </a:p>
        </p:txBody>
      </p:sp>
      <p:sp>
        <p:nvSpPr>
          <p:cNvPr id="6" name="Rectangle 5">
            <a:extLst>
              <a:ext uri="{FF2B5EF4-FFF2-40B4-BE49-F238E27FC236}">
                <a16:creationId xmlns:a16="http://schemas.microsoft.com/office/drawing/2014/main" id="{D2D427C9-8812-554A-B38B-795FA0E963C8}"/>
              </a:ext>
            </a:extLst>
          </p:cNvPr>
          <p:cNvSpPr/>
          <p:nvPr/>
        </p:nvSpPr>
        <p:spPr>
          <a:xfrm>
            <a:off x="387935" y="2618039"/>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29736"/>
            <a:ext cx="8186895" cy="2610843"/>
          </a:xfrm>
          <a:prstGeom prst="rect">
            <a:avLst/>
          </a:prstGeom>
          <a:noFill/>
        </p:spPr>
        <p:txBody>
          <a:bodyPr wrap="square" rtlCol="0" anchor="ctr">
            <a:spAutoFit/>
          </a:bodyPr>
          <a:lstStyle/>
          <a:p>
            <a:pPr marL="342900" indent="-342900">
              <a:lnSpc>
                <a:spcPct val="150000"/>
              </a:lnSpc>
              <a:buClr>
                <a:schemeClr val="bg1"/>
              </a:buClr>
              <a:buFont typeface="Wingdings" panose="05000000000000000000" pitchFamily="2" charset="2"/>
              <a:buChar char="§"/>
            </a:pPr>
            <a:r>
              <a:rPr lang="de-DE" sz="2800" dirty="0">
                <a:ea typeface="Open Sans Light" charset="0"/>
                <a:cs typeface="Open Sans Light" charset="0"/>
              </a:rPr>
              <a:t>Introduktion</a:t>
            </a:r>
          </a:p>
          <a:p>
            <a:pPr marL="342900" indent="-342900">
              <a:lnSpc>
                <a:spcPct val="150000"/>
              </a:lnSpc>
              <a:buClr>
                <a:schemeClr val="bg1"/>
              </a:buClr>
              <a:buFont typeface="Wingdings" panose="05000000000000000000" pitchFamily="2" charset="2"/>
              <a:buChar char="§"/>
            </a:pPr>
            <a:r>
              <a:rPr lang="de-DE" sz="2800" dirty="0">
                <a:solidFill>
                  <a:schemeClr val="bg1"/>
                </a:solidFill>
                <a:ea typeface="Open Sans Light" charset="0"/>
                <a:cs typeface="Open Sans Light" charset="0"/>
              </a:rPr>
              <a:t>Theorieteil</a:t>
            </a:r>
          </a:p>
          <a:p>
            <a:pPr marL="342900" indent="-342900">
              <a:lnSpc>
                <a:spcPct val="150000"/>
              </a:lnSpc>
              <a:buClr>
                <a:schemeClr val="bg1"/>
              </a:buClr>
              <a:buFont typeface="Wingdings" panose="05000000000000000000" pitchFamily="2" charset="2"/>
              <a:buChar char="§"/>
            </a:pPr>
            <a:r>
              <a:rPr lang="de-DE" sz="2800" dirty="0">
                <a:solidFill>
                  <a:schemeClr val="tx1">
                    <a:lumMod val="75000"/>
                    <a:lumOff val="25000"/>
                  </a:schemeClr>
                </a:solidFill>
                <a:ea typeface="Open Sans Light" charset="0"/>
                <a:cs typeface="Open Sans Light" charset="0"/>
              </a:rPr>
              <a:t>Praxisteil</a:t>
            </a:r>
          </a:p>
          <a:p>
            <a:pPr marL="342900" indent="-342900">
              <a:lnSpc>
                <a:spcPct val="150000"/>
              </a:lnSpc>
              <a:buClr>
                <a:schemeClr val="bg1"/>
              </a:buClr>
              <a:buFont typeface="Wingdings" panose="05000000000000000000" pitchFamily="2" charset="2"/>
              <a:buChar char="§"/>
            </a:pPr>
            <a:r>
              <a:rPr lang="de-DE" sz="2800" dirty="0">
                <a:solidFill>
                  <a:schemeClr val="tx1">
                    <a:lumMod val="75000"/>
                    <a:lumOff val="25000"/>
                  </a:schemeClr>
                </a:solidFill>
                <a:ea typeface="Open Sans Light" charset="0"/>
                <a:cs typeface="Open Sans Light" charset="0"/>
              </a:rPr>
              <a:t>Abschließung</a:t>
            </a:r>
          </a:p>
        </p:txBody>
      </p:sp>
      <p:pic>
        <p:nvPicPr>
          <p:cNvPr id="2" name="Picture 723190138" descr="Afbeelding met tekst, Lettertype, logo, wit&#10;&#10;Automatisch gegenereerde beschrijving">
            <a:extLst>
              <a:ext uri="{FF2B5EF4-FFF2-40B4-BE49-F238E27FC236}">
                <a16:creationId xmlns:a16="http://schemas.microsoft.com/office/drawing/2014/main" id="{BC69DE40-A844-5FE6-74F9-9959EC0A66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42390184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normAutofit/>
          </a:bodyPr>
          <a:lstStyle/>
          <a:p>
            <a:r>
              <a:rPr lang="de-DE" sz="2800" dirty="0">
                <a:solidFill>
                  <a:srgbClr val="00AFDB"/>
                </a:solidFill>
              </a:rPr>
              <a:t>Ereignisse/Ausnahme</a:t>
            </a:r>
            <a:r>
              <a:rPr lang="en-US" sz="2800" dirty="0">
                <a:solidFill>
                  <a:srgbClr val="00AFDB"/>
                </a:solidFill>
              </a:rPr>
              <a:t> </a:t>
            </a:r>
            <a:r>
              <a:rPr lang="de-DE" sz="2800" dirty="0">
                <a:solidFill>
                  <a:srgbClr val="00AFDB"/>
                </a:solidFill>
              </a:rPr>
              <a:t>während der Inbetriebnahme</a:t>
            </a:r>
            <a:endParaRPr lang="nl-NL" dirty="0">
              <a:solidFill>
                <a:srgbClr val="00AFDB"/>
              </a:solidFill>
            </a:endParaRPr>
          </a:p>
        </p:txBody>
      </p:sp>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817913"/>
            <a:ext cx="9047578" cy="4507936"/>
          </a:xfrm>
        </p:spPr>
        <p:txBody>
          <a:bodyPr>
            <a:noAutofit/>
          </a:bodyPr>
          <a:lstStyle/>
          <a:p>
            <a:pPr marL="457200" indent="-457200">
              <a:lnSpc>
                <a:spcPct val="100000"/>
              </a:lnSpc>
              <a:spcBef>
                <a:spcPts val="400"/>
              </a:spcBef>
              <a:buFont typeface="+mj-lt"/>
              <a:buAutoNum type="arabicPeriod"/>
            </a:pPr>
            <a:r>
              <a:rPr lang="de-DE" sz="2200" dirty="0">
                <a:solidFill>
                  <a:schemeClr val="tx1"/>
                </a:solidFill>
              </a:rPr>
              <a:t>Während der Inbetriebnahme führt das System eine Diagnose durch</a:t>
            </a:r>
          </a:p>
          <a:p>
            <a:pPr marL="457200" indent="-457200">
              <a:lnSpc>
                <a:spcPct val="100000"/>
              </a:lnSpc>
              <a:spcBef>
                <a:spcPts val="400"/>
              </a:spcBef>
              <a:buFont typeface="+mj-lt"/>
              <a:buAutoNum type="arabicPeriod"/>
            </a:pPr>
            <a:r>
              <a:rPr lang="de-DE" sz="2200" dirty="0">
                <a:solidFill>
                  <a:schemeClr val="tx1"/>
                </a:solidFill>
              </a:rPr>
              <a:t>Ereignissen und Ausnahmen werden auf den Schirm mit Symbolen und/oder Systemmeldungen angezeigt.</a:t>
            </a:r>
            <a:endParaRPr lang="de-DE" sz="2200" dirty="0">
              <a:solidFill>
                <a:schemeClr val="tx1"/>
              </a:solidFill>
              <a:sym typeface="Wingdings" pitchFamily="2" charset="2"/>
            </a:endParaRPr>
          </a:p>
        </p:txBody>
      </p:sp>
      <p:pic>
        <p:nvPicPr>
          <p:cNvPr id="3" name="Picture 723190138" descr="Afbeelding met tekst, Lettertype, logo, wit&#10;&#10;Automatisch gegenereerde beschrijving">
            <a:extLst>
              <a:ext uri="{FF2B5EF4-FFF2-40B4-BE49-F238E27FC236}">
                <a16:creationId xmlns:a16="http://schemas.microsoft.com/office/drawing/2014/main" id="{3F1A9028-A1D2-8610-CC32-4A86680EA4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23242071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noAutofit/>
          </a:bodyPr>
          <a:lstStyle/>
          <a:p>
            <a:r>
              <a:rPr lang="de-DE" sz="2800" dirty="0">
                <a:solidFill>
                  <a:srgbClr val="00AFDB"/>
                </a:solidFill>
              </a:rPr>
              <a:t>Ereignisse/Ausnahme</a:t>
            </a:r>
            <a:r>
              <a:rPr lang="en-US" sz="2800" dirty="0">
                <a:solidFill>
                  <a:srgbClr val="00AFDB"/>
                </a:solidFill>
              </a:rPr>
              <a:t> </a:t>
            </a:r>
            <a:r>
              <a:rPr lang="de-DE" sz="2800" dirty="0">
                <a:solidFill>
                  <a:srgbClr val="00AFDB"/>
                </a:solidFill>
              </a:rPr>
              <a:t>während der Inbetriebnahme des Geräts des Vorsitzenden</a:t>
            </a:r>
            <a:endParaRPr lang="nl-NL" dirty="0">
              <a:solidFill>
                <a:srgbClr val="00AFDB"/>
              </a:solidFill>
            </a:endParaRPr>
          </a:p>
        </p:txBody>
      </p:sp>
      <p:pic>
        <p:nvPicPr>
          <p:cNvPr id="6" name="Picture 5">
            <a:extLst>
              <a:ext uri="{FF2B5EF4-FFF2-40B4-BE49-F238E27FC236}">
                <a16:creationId xmlns:a16="http://schemas.microsoft.com/office/drawing/2014/main" id="{0FFB6F2D-345F-7E46-BB16-C05FA51A4655}"/>
              </a:ext>
            </a:extLst>
          </p:cNvPr>
          <p:cNvPicPr>
            <a:picLocks noChangeAspect="1"/>
          </p:cNvPicPr>
          <p:nvPr/>
        </p:nvPicPr>
        <p:blipFill>
          <a:blip r:embed="rId3"/>
          <a:stretch>
            <a:fillRect/>
          </a:stretch>
        </p:blipFill>
        <p:spPr>
          <a:xfrm>
            <a:off x="2253000" y="1781175"/>
            <a:ext cx="5400000" cy="3375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2C297639-0EC0-2BF3-5023-4C5A02C643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14744379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noAutofit/>
          </a:bodyPr>
          <a:lstStyle/>
          <a:p>
            <a:r>
              <a:rPr lang="de-DE" sz="2800" dirty="0">
                <a:solidFill>
                  <a:srgbClr val="00AFDB"/>
                </a:solidFill>
              </a:rPr>
              <a:t>Ereignisse/Ausnahme</a:t>
            </a:r>
            <a:r>
              <a:rPr lang="en-US" sz="2800" dirty="0">
                <a:solidFill>
                  <a:srgbClr val="00AFDB"/>
                </a:solidFill>
              </a:rPr>
              <a:t> </a:t>
            </a:r>
            <a:r>
              <a:rPr lang="de-DE" sz="2800" dirty="0">
                <a:solidFill>
                  <a:srgbClr val="00AFDB"/>
                </a:solidFill>
              </a:rPr>
              <a:t>während der Inbetriebnahme des Geräts des Vorsitzenden</a:t>
            </a:r>
            <a:endParaRPr lang="nl-NL" dirty="0">
              <a:solidFill>
                <a:srgbClr val="00AFDB"/>
              </a:solidFill>
            </a:endParaRPr>
          </a:p>
        </p:txBody>
      </p:sp>
      <p:pic>
        <p:nvPicPr>
          <p:cNvPr id="4" name="Picture 3">
            <a:extLst>
              <a:ext uri="{FF2B5EF4-FFF2-40B4-BE49-F238E27FC236}">
                <a16:creationId xmlns:a16="http://schemas.microsoft.com/office/drawing/2014/main" id="{93518151-AB8E-9E4D-8C9E-F0E96F2BEB7B}"/>
              </a:ext>
            </a:extLst>
          </p:cNvPr>
          <p:cNvPicPr>
            <a:picLocks noChangeAspect="1"/>
          </p:cNvPicPr>
          <p:nvPr/>
        </p:nvPicPr>
        <p:blipFill>
          <a:blip r:embed="rId3"/>
          <a:stretch>
            <a:fillRect/>
          </a:stretch>
        </p:blipFill>
        <p:spPr>
          <a:xfrm>
            <a:off x="2260594" y="1749608"/>
            <a:ext cx="5400000" cy="3375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F1D37B8D-0972-1B2A-10D3-B0F824A565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40755606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noAutofit/>
          </a:bodyPr>
          <a:lstStyle/>
          <a:p>
            <a:r>
              <a:rPr lang="de-DE" sz="2800" dirty="0">
                <a:solidFill>
                  <a:srgbClr val="00AFDB"/>
                </a:solidFill>
              </a:rPr>
              <a:t>Ereignisse/Ausnahme</a:t>
            </a:r>
            <a:r>
              <a:rPr lang="en-US" sz="2800" dirty="0">
                <a:solidFill>
                  <a:srgbClr val="00AFDB"/>
                </a:solidFill>
              </a:rPr>
              <a:t> </a:t>
            </a:r>
            <a:r>
              <a:rPr lang="de-DE" sz="2800" dirty="0">
                <a:solidFill>
                  <a:srgbClr val="00AFDB"/>
                </a:solidFill>
              </a:rPr>
              <a:t>während die Inbetriebnahme des Wahlcomputers</a:t>
            </a:r>
            <a:endParaRPr lang="nl-NL" dirty="0">
              <a:solidFill>
                <a:srgbClr val="00AFDB"/>
              </a:solidFill>
            </a:endParaRPr>
          </a:p>
        </p:txBody>
      </p:sp>
      <p:grpSp>
        <p:nvGrpSpPr>
          <p:cNvPr id="6" name="Group 5">
            <a:extLst>
              <a:ext uri="{FF2B5EF4-FFF2-40B4-BE49-F238E27FC236}">
                <a16:creationId xmlns:a16="http://schemas.microsoft.com/office/drawing/2014/main" id="{00D73AEE-891E-5D45-B7A0-8AA5DCD91EAF}"/>
              </a:ext>
            </a:extLst>
          </p:cNvPr>
          <p:cNvGrpSpPr/>
          <p:nvPr/>
        </p:nvGrpSpPr>
        <p:grpSpPr>
          <a:xfrm>
            <a:off x="3151090" y="1169889"/>
            <a:ext cx="3600000" cy="4500000"/>
            <a:chOff x="3151090" y="1169889"/>
            <a:chExt cx="3600000" cy="4500000"/>
          </a:xfrm>
        </p:grpSpPr>
        <p:pic>
          <p:nvPicPr>
            <p:cNvPr id="5" name="Picture 4">
              <a:extLst>
                <a:ext uri="{FF2B5EF4-FFF2-40B4-BE49-F238E27FC236}">
                  <a16:creationId xmlns:a16="http://schemas.microsoft.com/office/drawing/2014/main" id="{5488949C-D53C-3140-935F-5382B54B9695}"/>
                </a:ext>
              </a:extLst>
            </p:cNvPr>
            <p:cNvPicPr>
              <a:picLocks noChangeAspect="1"/>
            </p:cNvPicPr>
            <p:nvPr/>
          </p:nvPicPr>
          <p:blipFill>
            <a:blip r:embed="rId3"/>
            <a:stretch>
              <a:fillRect/>
            </a:stretch>
          </p:blipFill>
          <p:spPr>
            <a:xfrm>
              <a:off x="3151090" y="1169889"/>
              <a:ext cx="3600000" cy="4500000"/>
            </a:xfrm>
            <a:prstGeom prst="rect">
              <a:avLst/>
            </a:prstGeom>
          </p:spPr>
        </p:pic>
        <p:pic>
          <p:nvPicPr>
            <p:cNvPr id="7" name="Picture 6">
              <a:extLst>
                <a:ext uri="{FF2B5EF4-FFF2-40B4-BE49-F238E27FC236}">
                  <a16:creationId xmlns:a16="http://schemas.microsoft.com/office/drawing/2014/main" id="{2654D3F1-3433-1E4C-B621-67838383DFA2}"/>
                </a:ext>
              </a:extLst>
            </p:cNvPr>
            <p:cNvPicPr>
              <a:picLocks noChangeAspect="1"/>
            </p:cNvPicPr>
            <p:nvPr/>
          </p:nvPicPr>
          <p:blipFill>
            <a:blip r:embed="rId4"/>
            <a:stretch>
              <a:fillRect/>
            </a:stretch>
          </p:blipFill>
          <p:spPr>
            <a:xfrm>
              <a:off x="3803650" y="3429000"/>
              <a:ext cx="2298700" cy="571499"/>
            </a:xfrm>
            <a:prstGeom prst="rect">
              <a:avLst/>
            </a:prstGeom>
          </p:spPr>
        </p:pic>
      </p:grpSp>
      <p:pic>
        <p:nvPicPr>
          <p:cNvPr id="3" name="Picture 723190138" descr="Afbeelding met tekst, Lettertype, logo, wit&#10;&#10;Automatisch gegenereerde beschrijving">
            <a:extLst>
              <a:ext uri="{FF2B5EF4-FFF2-40B4-BE49-F238E27FC236}">
                <a16:creationId xmlns:a16="http://schemas.microsoft.com/office/drawing/2014/main" id="{C10D647A-61A2-5CE1-82E5-141B92927D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39650944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de-DE" sz="2800" dirty="0">
                <a:solidFill>
                  <a:srgbClr val="00AFDB"/>
                </a:solidFill>
              </a:rPr>
              <a:t>Ereignisse/Ausnahme</a:t>
            </a:r>
            <a:r>
              <a:rPr lang="en-US" sz="2800" dirty="0">
                <a:solidFill>
                  <a:srgbClr val="00AFDB"/>
                </a:solidFill>
              </a:rPr>
              <a:t> </a:t>
            </a:r>
            <a:r>
              <a:rPr lang="de-DE" sz="2800" dirty="0">
                <a:solidFill>
                  <a:srgbClr val="00AFDB"/>
                </a:solidFill>
              </a:rPr>
              <a:t>während der Inbetriebnahme</a:t>
            </a:r>
            <a:endParaRPr lang="nl-NL" dirty="0">
              <a:solidFill>
                <a:srgbClr val="00AFDB"/>
              </a:solidFill>
            </a:endParaRPr>
          </a:p>
        </p:txBody>
      </p:sp>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817913"/>
            <a:ext cx="9047578" cy="4507936"/>
          </a:xfrm>
        </p:spPr>
        <p:txBody>
          <a:bodyPr>
            <a:noAutofit/>
          </a:bodyPr>
          <a:lstStyle/>
          <a:p>
            <a:pPr marL="457200" indent="-457200">
              <a:lnSpc>
                <a:spcPct val="100000"/>
              </a:lnSpc>
              <a:spcBef>
                <a:spcPts val="400"/>
              </a:spcBef>
              <a:buFont typeface="+mj-lt"/>
              <a:buAutoNum type="arabicPeriod" startAt="3"/>
            </a:pPr>
            <a:r>
              <a:rPr lang="de-DE" sz="2200" dirty="0">
                <a:solidFill>
                  <a:schemeClr val="tx1"/>
                </a:solidFill>
              </a:rPr>
              <a:t>Der erste Schritt bei einem Ausnahmefall ist die Überprüfung ob (alle Komponente des/) das System(s) komplett sind und alle Kabel richtig angeschlossen sind </a:t>
            </a:r>
            <a:r>
              <a:rPr lang="de-DE" sz="2200" dirty="0">
                <a:solidFill>
                  <a:schemeClr val="tx1"/>
                </a:solidFill>
                <a:sym typeface="Wingdings" pitchFamily="2" charset="2"/>
              </a:rPr>
              <a:t> alle Unterteile losketten und wieder anschließen und erneut in Betrieb nehmen</a:t>
            </a:r>
          </a:p>
          <a:p>
            <a:pPr marL="457200" indent="-457200">
              <a:lnSpc>
                <a:spcPct val="100000"/>
              </a:lnSpc>
              <a:spcBef>
                <a:spcPts val="400"/>
              </a:spcBef>
              <a:buFont typeface="+mj-lt"/>
              <a:buAutoNum type="arabicPeriod" startAt="3"/>
            </a:pPr>
            <a:r>
              <a:rPr lang="de-DE" sz="2200" dirty="0">
                <a:solidFill>
                  <a:schemeClr val="tx1"/>
                </a:solidFill>
                <a:sym typeface="Wingdings" pitchFamily="2" charset="2"/>
              </a:rPr>
              <a:t>Alle Ereignisse bitte melden beim digitalen Koordinator der Gemeinde</a:t>
            </a:r>
          </a:p>
          <a:p>
            <a:pPr marL="457200" indent="-457200">
              <a:lnSpc>
                <a:spcPct val="100000"/>
              </a:lnSpc>
              <a:spcBef>
                <a:spcPts val="400"/>
              </a:spcBef>
              <a:buFont typeface="+mj-lt"/>
              <a:buAutoNum type="arabicPeriod" startAt="3"/>
            </a:pPr>
            <a:r>
              <a:rPr lang="de-DE" sz="2200" dirty="0">
                <a:solidFill>
                  <a:schemeClr val="tx1"/>
                </a:solidFill>
                <a:sym typeface="Wingdings" pitchFamily="2" charset="2"/>
              </a:rPr>
              <a:t>Alle Ereignisse/Ausnahme, die nicht selbst beseitigt werden können, bitte melden beim Smartmatic Helpdesk</a:t>
            </a:r>
          </a:p>
          <a:p>
            <a:pPr marL="457200" indent="-457200">
              <a:lnSpc>
                <a:spcPct val="100000"/>
              </a:lnSpc>
              <a:spcBef>
                <a:spcPts val="400"/>
              </a:spcBef>
              <a:buFont typeface="+mj-lt"/>
              <a:buAutoNum type="arabicPeriod" startAt="3"/>
            </a:pPr>
            <a:r>
              <a:rPr lang="de-DE" sz="2200" dirty="0">
                <a:solidFill>
                  <a:schemeClr val="tx1"/>
                </a:solidFill>
                <a:sym typeface="Wingdings" pitchFamily="2" charset="2"/>
              </a:rPr>
              <a:t>Falls das Problem am Telefon nicht gelöst werden kann, wird die Hilfedienst vor Ort kommen und das Gerät austauschen mit einem Ersatzgerät</a:t>
            </a:r>
            <a:endParaRPr lang="de-DE" sz="2000" dirty="0">
              <a:solidFill>
                <a:schemeClr val="tx1"/>
              </a:solidFill>
            </a:endParaRPr>
          </a:p>
        </p:txBody>
      </p:sp>
      <p:pic>
        <p:nvPicPr>
          <p:cNvPr id="3" name="Picture 723190138" descr="Afbeelding met tekst, Lettertype, logo, wit&#10;&#10;Automatisch gegenereerde beschrijving">
            <a:extLst>
              <a:ext uri="{FF2B5EF4-FFF2-40B4-BE49-F238E27FC236}">
                <a16:creationId xmlns:a16="http://schemas.microsoft.com/office/drawing/2014/main" id="{79870F4E-36EA-0468-B079-7928AC3052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3725943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de-DE" sz="2800" dirty="0">
                <a:solidFill>
                  <a:srgbClr val="00AFDB"/>
                </a:solidFill>
              </a:rPr>
              <a:t>Ereignisse/Ausnahme</a:t>
            </a:r>
            <a:r>
              <a:rPr lang="en-US" sz="2800" dirty="0">
                <a:solidFill>
                  <a:srgbClr val="00AFDB"/>
                </a:solidFill>
              </a:rPr>
              <a:t> </a:t>
            </a:r>
            <a:r>
              <a:rPr lang="de-DE" sz="2800" dirty="0">
                <a:solidFill>
                  <a:srgbClr val="00AFDB"/>
                </a:solidFill>
              </a:rPr>
              <a:t>während der Stimmabgabe</a:t>
            </a:r>
            <a:endParaRPr lang="nl-NL" dirty="0">
              <a:solidFill>
                <a:srgbClr val="00AFDB"/>
              </a:solidFill>
            </a:endParaRPr>
          </a:p>
        </p:txBody>
      </p:sp>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817913"/>
            <a:ext cx="9047578" cy="4507936"/>
          </a:xfrm>
        </p:spPr>
        <p:txBody>
          <a:bodyPr>
            <a:noAutofit/>
          </a:bodyPr>
          <a:lstStyle/>
          <a:p>
            <a:pPr marL="457200" indent="-457200">
              <a:lnSpc>
                <a:spcPct val="100000"/>
              </a:lnSpc>
              <a:spcBef>
                <a:spcPts val="400"/>
              </a:spcBef>
              <a:buFont typeface="+mj-lt"/>
              <a:buAutoNum type="arabicPeriod"/>
            </a:pPr>
            <a:r>
              <a:rPr lang="de-DE" sz="2200" dirty="0">
                <a:solidFill>
                  <a:schemeClr val="tx1"/>
                </a:solidFill>
              </a:rPr>
              <a:t>Ausnahmen werden auf den Schirm mit Symbolen und/oder Systemmeldungen angezeigt.</a:t>
            </a:r>
            <a:endParaRPr lang="de-DE" sz="2200" dirty="0">
              <a:solidFill>
                <a:schemeClr val="tx1"/>
              </a:solidFill>
              <a:sym typeface="Wingdings" pitchFamily="2" charset="2"/>
            </a:endParaRPr>
          </a:p>
          <a:p>
            <a:pPr marL="457200" indent="-457200">
              <a:lnSpc>
                <a:spcPct val="100000"/>
              </a:lnSpc>
              <a:spcBef>
                <a:spcPts val="400"/>
              </a:spcBef>
              <a:buFont typeface="+mj-lt"/>
              <a:buAutoNum type="arabicPeriod"/>
            </a:pPr>
            <a:r>
              <a:rPr lang="de-DE" sz="2200" dirty="0">
                <a:solidFill>
                  <a:schemeClr val="tx1"/>
                </a:solidFill>
              </a:rPr>
              <a:t>Pro Symbol oder Meldung gibt es eine passende Behebung</a:t>
            </a:r>
          </a:p>
          <a:p>
            <a:pPr lvl="1">
              <a:lnSpc>
                <a:spcPct val="100000"/>
              </a:lnSpc>
              <a:spcBef>
                <a:spcPts val="400"/>
              </a:spcBef>
              <a:buFont typeface="Wingdings" pitchFamily="2" charset="2"/>
              <a:buChar char="ü"/>
            </a:pPr>
            <a:endParaRPr lang="de-DE" sz="2000" dirty="0">
              <a:solidFill>
                <a:schemeClr val="tx1"/>
              </a:solidFill>
            </a:endParaRPr>
          </a:p>
        </p:txBody>
      </p:sp>
      <p:pic>
        <p:nvPicPr>
          <p:cNvPr id="3" name="Picture 723190138" descr="Afbeelding met tekst, Lettertype, logo, wit&#10;&#10;Automatisch gegenereerde beschrijving">
            <a:extLst>
              <a:ext uri="{FF2B5EF4-FFF2-40B4-BE49-F238E27FC236}">
                <a16:creationId xmlns:a16="http://schemas.microsoft.com/office/drawing/2014/main" id="{F7EA0EB0-F908-8271-F260-AB8FE4E935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36151808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noFill/>
            </a:endParaRPr>
          </a:p>
        </p:txBody>
      </p:sp>
      <p:sp>
        <p:nvSpPr>
          <p:cNvPr id="2" name="Title 1"/>
          <p:cNvSpPr>
            <a:spLocks noGrp="1"/>
          </p:cNvSpPr>
          <p:nvPr>
            <p:ph type="title"/>
          </p:nvPr>
        </p:nvSpPr>
        <p:spPr>
          <a:xfrm>
            <a:off x="242888" y="642257"/>
            <a:ext cx="8543925" cy="672193"/>
          </a:xfrm>
        </p:spPr>
        <p:txBody>
          <a:bodyPr>
            <a:noAutofit/>
          </a:bodyPr>
          <a:lstStyle/>
          <a:p>
            <a:r>
              <a:rPr lang="de-DE" sz="2800" dirty="0">
                <a:solidFill>
                  <a:srgbClr val="00AFDB"/>
                </a:solidFill>
              </a:rPr>
              <a:t>Ereignisse/Ausnahme während der Stimmabgabe beim Gerät des Vorsitzenden</a:t>
            </a:r>
            <a:endParaRPr lang="de-DE" dirty="0">
              <a:solidFill>
                <a:srgbClr val="00AFDB"/>
              </a:solidFill>
            </a:endParaRPr>
          </a:p>
        </p:txBody>
      </p:sp>
      <p:sp>
        <p:nvSpPr>
          <p:cNvPr id="15" name="TextBox 14">
            <a:extLst>
              <a:ext uri="{FF2B5EF4-FFF2-40B4-BE49-F238E27FC236}">
                <a16:creationId xmlns:a16="http://schemas.microsoft.com/office/drawing/2014/main" id="{D52BF159-2918-FC4F-9C6A-78E071CA82AD}"/>
              </a:ext>
            </a:extLst>
          </p:cNvPr>
          <p:cNvSpPr txBox="1"/>
          <p:nvPr/>
        </p:nvSpPr>
        <p:spPr>
          <a:xfrm>
            <a:off x="2913269" y="3789252"/>
            <a:ext cx="3089435" cy="430887"/>
          </a:xfrm>
          <a:prstGeom prst="rect">
            <a:avLst/>
          </a:prstGeom>
          <a:noFill/>
        </p:spPr>
        <p:txBody>
          <a:bodyPr wrap="none" rtlCol="0">
            <a:spAutoFit/>
          </a:bodyPr>
          <a:lstStyle/>
          <a:p>
            <a:r>
              <a:rPr lang="de-DE" sz="2200" dirty="0"/>
              <a:t>In Betrieb mit 1 USB-Stick</a:t>
            </a:r>
          </a:p>
        </p:txBody>
      </p:sp>
      <p:pic>
        <p:nvPicPr>
          <p:cNvPr id="19" name="Picture 18">
            <a:extLst>
              <a:ext uri="{FF2B5EF4-FFF2-40B4-BE49-F238E27FC236}">
                <a16:creationId xmlns:a16="http://schemas.microsoft.com/office/drawing/2014/main" id="{47025908-5DBD-084D-87AD-78EAD2A3C2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1257" y="5184031"/>
            <a:ext cx="529200" cy="529200"/>
          </a:xfrm>
          <a:prstGeom prst="rect">
            <a:avLst/>
          </a:prstGeom>
        </p:spPr>
      </p:pic>
      <p:pic>
        <p:nvPicPr>
          <p:cNvPr id="20" name="Picture 19">
            <a:extLst>
              <a:ext uri="{FF2B5EF4-FFF2-40B4-BE49-F238E27FC236}">
                <a16:creationId xmlns:a16="http://schemas.microsoft.com/office/drawing/2014/main" id="{D2347BBB-D964-FA42-B46B-AFC5FB104B85}"/>
              </a:ext>
            </a:extLst>
          </p:cNvPr>
          <p:cNvPicPr>
            <a:picLocks/>
          </p:cNvPicPr>
          <p:nvPr/>
        </p:nvPicPr>
        <p:blipFill>
          <a:blip r:embed="rId4" cstate="email">
            <a:extLst>
              <a:ext uri="{28A0092B-C50C-407E-A947-70E740481C1C}">
                <a14:useLocalDpi xmlns:a14="http://schemas.microsoft.com/office/drawing/2010/main"/>
              </a:ext>
            </a:extLst>
          </a:blip>
          <a:stretch>
            <a:fillRect/>
          </a:stretch>
        </p:blipFill>
        <p:spPr>
          <a:xfrm>
            <a:off x="727379" y="4449284"/>
            <a:ext cx="529200" cy="529200"/>
          </a:xfrm>
          <a:prstGeom prst="rect">
            <a:avLst/>
          </a:prstGeom>
        </p:spPr>
      </p:pic>
      <p:sp>
        <p:nvSpPr>
          <p:cNvPr id="21" name="TextBox 20">
            <a:extLst>
              <a:ext uri="{FF2B5EF4-FFF2-40B4-BE49-F238E27FC236}">
                <a16:creationId xmlns:a16="http://schemas.microsoft.com/office/drawing/2014/main" id="{EEDBBC00-77E0-6F4D-A92A-E3FEDD651858}"/>
              </a:ext>
            </a:extLst>
          </p:cNvPr>
          <p:cNvSpPr txBox="1"/>
          <p:nvPr/>
        </p:nvSpPr>
        <p:spPr>
          <a:xfrm>
            <a:off x="2903590" y="5127834"/>
            <a:ext cx="4228017" cy="430887"/>
          </a:xfrm>
          <a:prstGeom prst="rect">
            <a:avLst/>
          </a:prstGeom>
          <a:noFill/>
        </p:spPr>
        <p:txBody>
          <a:bodyPr wrap="none" rtlCol="0">
            <a:spAutoFit/>
          </a:bodyPr>
          <a:lstStyle/>
          <a:p>
            <a:r>
              <a:rPr lang="de-DE" sz="2200" dirty="0"/>
              <a:t>Elektronische  Klappe reagiert nicht</a:t>
            </a:r>
          </a:p>
        </p:txBody>
      </p:sp>
      <p:sp>
        <p:nvSpPr>
          <p:cNvPr id="22" name="TextBox 21">
            <a:extLst>
              <a:ext uri="{FF2B5EF4-FFF2-40B4-BE49-F238E27FC236}">
                <a16:creationId xmlns:a16="http://schemas.microsoft.com/office/drawing/2014/main" id="{B62F2D37-206F-A64F-B2C7-A9EED94033C7}"/>
              </a:ext>
            </a:extLst>
          </p:cNvPr>
          <p:cNvSpPr txBox="1"/>
          <p:nvPr/>
        </p:nvSpPr>
        <p:spPr>
          <a:xfrm>
            <a:off x="2903590" y="4473925"/>
            <a:ext cx="4504695" cy="430887"/>
          </a:xfrm>
          <a:prstGeom prst="rect">
            <a:avLst/>
          </a:prstGeom>
          <a:noFill/>
        </p:spPr>
        <p:txBody>
          <a:bodyPr wrap="none" rtlCol="0">
            <a:spAutoFit/>
          </a:bodyPr>
          <a:lstStyle/>
          <a:p>
            <a:r>
              <a:rPr lang="de-DE" sz="2200" dirty="0"/>
              <a:t>Elektronische Klappe nicht verbunden</a:t>
            </a:r>
          </a:p>
        </p:txBody>
      </p:sp>
      <p:pic>
        <p:nvPicPr>
          <p:cNvPr id="24" name="Picture 23">
            <a:extLst>
              <a:ext uri="{FF2B5EF4-FFF2-40B4-BE49-F238E27FC236}">
                <a16:creationId xmlns:a16="http://schemas.microsoft.com/office/drawing/2014/main" id="{788358F5-2D2E-6F46-8243-DA3C74AEA1D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8737" y="2439570"/>
            <a:ext cx="527050" cy="527050"/>
          </a:xfrm>
          <a:prstGeom prst="rect">
            <a:avLst/>
          </a:prstGeom>
        </p:spPr>
      </p:pic>
      <p:sp>
        <p:nvSpPr>
          <p:cNvPr id="25" name="TextBox 24">
            <a:extLst>
              <a:ext uri="{FF2B5EF4-FFF2-40B4-BE49-F238E27FC236}">
                <a16:creationId xmlns:a16="http://schemas.microsoft.com/office/drawing/2014/main" id="{09AD46F0-5588-0344-91D5-FCDC1708A6A5}"/>
              </a:ext>
            </a:extLst>
          </p:cNvPr>
          <p:cNvSpPr txBox="1"/>
          <p:nvPr/>
        </p:nvSpPr>
        <p:spPr>
          <a:xfrm>
            <a:off x="2913269" y="2463466"/>
            <a:ext cx="4396012" cy="430887"/>
          </a:xfrm>
          <a:prstGeom prst="rect">
            <a:avLst/>
          </a:prstGeom>
          <a:noFill/>
        </p:spPr>
        <p:txBody>
          <a:bodyPr wrap="none" rtlCol="0">
            <a:spAutoFit/>
          </a:bodyPr>
          <a:lstStyle/>
          <a:p>
            <a:r>
              <a:rPr lang="de-DE" sz="2200" dirty="0"/>
              <a:t>Scanner in der Urne nicht verbunden</a:t>
            </a:r>
          </a:p>
        </p:txBody>
      </p:sp>
      <p:pic>
        <p:nvPicPr>
          <p:cNvPr id="26" name="Picture 1" descr="page17image1831840">
            <a:extLst>
              <a:ext uri="{FF2B5EF4-FFF2-40B4-BE49-F238E27FC236}">
                <a16:creationId xmlns:a16="http://schemas.microsoft.com/office/drawing/2014/main" id="{B3466644-B803-374D-93D1-0071BE20220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10027" y="2247604"/>
            <a:ext cx="1620444" cy="9132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97E56DD-884D-4C43-A55B-06910C46E57F}"/>
              </a:ext>
            </a:extLst>
          </p:cNvPr>
          <p:cNvPicPr>
            <a:picLocks noChangeAspect="1"/>
          </p:cNvPicPr>
          <p:nvPr/>
        </p:nvPicPr>
        <p:blipFill rotWithShape="1">
          <a:blip r:embed="rId7"/>
          <a:srcRect l="7272" r="7576"/>
          <a:stretch/>
        </p:blipFill>
        <p:spPr>
          <a:xfrm>
            <a:off x="736600" y="1733550"/>
            <a:ext cx="529200" cy="529200"/>
          </a:xfrm>
          <a:prstGeom prst="rect">
            <a:avLst/>
          </a:prstGeom>
        </p:spPr>
      </p:pic>
      <p:sp>
        <p:nvSpPr>
          <p:cNvPr id="28" name="TextBox 27">
            <a:extLst>
              <a:ext uri="{FF2B5EF4-FFF2-40B4-BE49-F238E27FC236}">
                <a16:creationId xmlns:a16="http://schemas.microsoft.com/office/drawing/2014/main" id="{5FEB4772-0918-F341-B4FC-99C349E3BC33}"/>
              </a:ext>
            </a:extLst>
          </p:cNvPr>
          <p:cNvSpPr txBox="1"/>
          <p:nvPr/>
        </p:nvSpPr>
        <p:spPr>
          <a:xfrm>
            <a:off x="2913269" y="1726866"/>
            <a:ext cx="3781484" cy="430887"/>
          </a:xfrm>
          <a:prstGeom prst="rect">
            <a:avLst/>
          </a:prstGeom>
          <a:noFill/>
        </p:spPr>
        <p:txBody>
          <a:bodyPr wrap="none" rtlCol="0">
            <a:spAutoFit/>
          </a:bodyPr>
          <a:lstStyle/>
          <a:p>
            <a:r>
              <a:rPr lang="de-DE" sz="2200" dirty="0"/>
              <a:t>Fehler bei Aktivierung der Karte</a:t>
            </a:r>
          </a:p>
        </p:txBody>
      </p:sp>
      <p:pic>
        <p:nvPicPr>
          <p:cNvPr id="29" name="Picture 28">
            <a:extLst>
              <a:ext uri="{FF2B5EF4-FFF2-40B4-BE49-F238E27FC236}">
                <a16:creationId xmlns:a16="http://schemas.microsoft.com/office/drawing/2014/main" id="{10AA1626-66AC-F944-95EB-3C3A0EBB8CE5}"/>
              </a:ext>
            </a:extLst>
          </p:cNvPr>
          <p:cNvPicPr>
            <a:picLocks noChangeAspect="1"/>
          </p:cNvPicPr>
          <p:nvPr/>
        </p:nvPicPr>
        <p:blipFill>
          <a:blip r:embed="rId8"/>
          <a:stretch>
            <a:fillRect/>
          </a:stretch>
        </p:blipFill>
        <p:spPr>
          <a:xfrm>
            <a:off x="730250" y="3079750"/>
            <a:ext cx="529200" cy="529200"/>
          </a:xfrm>
          <a:prstGeom prst="rect">
            <a:avLst/>
          </a:prstGeom>
        </p:spPr>
      </p:pic>
      <p:sp>
        <p:nvSpPr>
          <p:cNvPr id="30" name="TextBox 29">
            <a:extLst>
              <a:ext uri="{FF2B5EF4-FFF2-40B4-BE49-F238E27FC236}">
                <a16:creationId xmlns:a16="http://schemas.microsoft.com/office/drawing/2014/main" id="{98BC70CE-F2BC-1847-B6F0-B6F44701D758}"/>
              </a:ext>
            </a:extLst>
          </p:cNvPr>
          <p:cNvSpPr txBox="1"/>
          <p:nvPr/>
        </p:nvSpPr>
        <p:spPr>
          <a:xfrm>
            <a:off x="2913269" y="3098466"/>
            <a:ext cx="4202689" cy="430887"/>
          </a:xfrm>
          <a:prstGeom prst="rect">
            <a:avLst/>
          </a:prstGeom>
          <a:noFill/>
        </p:spPr>
        <p:txBody>
          <a:bodyPr wrap="none" rtlCol="0">
            <a:spAutoFit/>
          </a:bodyPr>
          <a:lstStyle/>
          <a:p>
            <a:r>
              <a:rPr lang="de-DE" sz="2200" dirty="0"/>
              <a:t>Scanner in der Urne reagiert nicht</a:t>
            </a:r>
          </a:p>
        </p:txBody>
      </p:sp>
      <p:sp>
        <p:nvSpPr>
          <p:cNvPr id="31" name="Cross 30">
            <a:extLst>
              <a:ext uri="{FF2B5EF4-FFF2-40B4-BE49-F238E27FC236}">
                <a16:creationId xmlns:a16="http://schemas.microsoft.com/office/drawing/2014/main" id="{2C9D1547-BC76-9D45-B90F-EBDFA50763F0}"/>
              </a:ext>
            </a:extLst>
          </p:cNvPr>
          <p:cNvSpPr>
            <a:spLocks noChangeAspect="1"/>
          </p:cNvSpPr>
          <p:nvPr/>
        </p:nvSpPr>
        <p:spPr>
          <a:xfrm rot="2700000">
            <a:off x="838300" y="3226263"/>
            <a:ext cx="288000" cy="288000"/>
          </a:xfrm>
          <a:prstGeom prst="plus">
            <a:avLst>
              <a:gd name="adj" fmla="val 39111"/>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b="1">
              <a:ln w="22225">
                <a:solidFill>
                  <a:schemeClr val="accent2"/>
                </a:solidFill>
                <a:prstDash val="solid"/>
              </a:ln>
              <a:solidFill>
                <a:schemeClr val="accent2">
                  <a:lumMod val="40000"/>
                  <a:lumOff val="60000"/>
                </a:schemeClr>
              </a:solidFill>
            </a:endParaRPr>
          </a:p>
        </p:txBody>
      </p:sp>
      <p:pic>
        <p:nvPicPr>
          <p:cNvPr id="41" name="Picture 40">
            <a:extLst>
              <a:ext uri="{FF2B5EF4-FFF2-40B4-BE49-F238E27FC236}">
                <a16:creationId xmlns:a16="http://schemas.microsoft.com/office/drawing/2014/main" id="{8DD346A8-045B-BE4B-B8B2-AC601061E7D0}"/>
              </a:ext>
            </a:extLst>
          </p:cNvPr>
          <p:cNvPicPr>
            <a:picLocks noChangeAspect="1"/>
          </p:cNvPicPr>
          <p:nvPr/>
        </p:nvPicPr>
        <p:blipFill>
          <a:blip r:embed="rId9"/>
          <a:stretch>
            <a:fillRect/>
          </a:stretch>
        </p:blipFill>
        <p:spPr>
          <a:xfrm>
            <a:off x="749300" y="3721100"/>
            <a:ext cx="529200" cy="5292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4ACA0168-EB44-EF93-4CA1-21C82F69025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27959320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noFill/>
            </a:endParaRPr>
          </a:p>
        </p:txBody>
      </p:sp>
      <p:sp>
        <p:nvSpPr>
          <p:cNvPr id="2" name="Title 1"/>
          <p:cNvSpPr>
            <a:spLocks noGrp="1"/>
          </p:cNvSpPr>
          <p:nvPr>
            <p:ph type="title"/>
          </p:nvPr>
        </p:nvSpPr>
        <p:spPr>
          <a:xfrm>
            <a:off x="242888" y="642257"/>
            <a:ext cx="8543925" cy="672193"/>
          </a:xfrm>
        </p:spPr>
        <p:txBody>
          <a:bodyPr>
            <a:noAutofit/>
          </a:bodyPr>
          <a:lstStyle/>
          <a:p>
            <a:r>
              <a:rPr lang="de-DE" sz="2800" dirty="0">
                <a:solidFill>
                  <a:srgbClr val="00AFDB"/>
                </a:solidFill>
              </a:rPr>
              <a:t>Ereignisse/Ausnahme während der Stimmabgabe Wahlcomputer</a:t>
            </a:r>
            <a:endParaRPr lang="de-DE" dirty="0">
              <a:solidFill>
                <a:srgbClr val="00AFDB"/>
              </a:solidFill>
            </a:endParaRPr>
          </a:p>
        </p:txBody>
      </p:sp>
      <p:sp>
        <p:nvSpPr>
          <p:cNvPr id="3" name="TextBox 2">
            <a:extLst>
              <a:ext uri="{FF2B5EF4-FFF2-40B4-BE49-F238E27FC236}">
                <a16:creationId xmlns:a16="http://schemas.microsoft.com/office/drawing/2014/main" id="{66E18FBD-C6DF-B044-932A-EB519B231746}"/>
              </a:ext>
            </a:extLst>
          </p:cNvPr>
          <p:cNvSpPr txBox="1"/>
          <p:nvPr/>
        </p:nvSpPr>
        <p:spPr>
          <a:xfrm>
            <a:off x="596900" y="2247900"/>
            <a:ext cx="8940800" cy="3139321"/>
          </a:xfrm>
          <a:prstGeom prst="rect">
            <a:avLst/>
          </a:prstGeom>
          <a:noFill/>
        </p:spPr>
        <p:txBody>
          <a:bodyPr wrap="square" rtlCol="0">
            <a:spAutoFit/>
          </a:bodyPr>
          <a:lstStyle/>
          <a:p>
            <a:r>
              <a:rPr lang="de-DE" sz="2200" u="sng" dirty="0"/>
              <a:t>Ereignis:</a:t>
            </a:r>
          </a:p>
          <a:p>
            <a:r>
              <a:rPr lang="de-DE" sz="2200" dirty="0"/>
              <a:t>Wähler meldet dass er/sie unzufrieden ist mit welchen Liste- und/oder Kandidaten gedrückt sind.</a:t>
            </a:r>
          </a:p>
          <a:p>
            <a:endParaRPr lang="de-DE" sz="2200" dirty="0"/>
          </a:p>
          <a:p>
            <a:r>
              <a:rPr lang="de-DE" sz="2200" u="sng" dirty="0"/>
              <a:t>Behebung:</a:t>
            </a:r>
            <a:endParaRPr lang="de-DE" sz="2200" dirty="0"/>
          </a:p>
          <a:p>
            <a:r>
              <a:rPr lang="de-DE" sz="2200" dirty="0"/>
              <a:t>Fragen Sie den Wähler die Stimmzettel unlesbar zu falten</a:t>
            </a:r>
          </a:p>
          <a:p>
            <a:r>
              <a:rPr lang="de-DE" sz="2200" dirty="0"/>
              <a:t>Nehmen Sie es im Empfang und stempele es Ungültig</a:t>
            </a:r>
          </a:p>
          <a:p>
            <a:r>
              <a:rPr lang="de-DE" sz="2200" dirty="0"/>
              <a:t>Nehmen Sie die Karte zurück und aktivieren Sie es erneut</a:t>
            </a:r>
          </a:p>
          <a:p>
            <a:r>
              <a:rPr lang="de-DE" sz="2200" dirty="0"/>
              <a:t>Der Wähler darf es noch einmal probieren</a:t>
            </a:r>
          </a:p>
        </p:txBody>
      </p:sp>
      <p:pic>
        <p:nvPicPr>
          <p:cNvPr id="4" name="Picture 723190138" descr="Afbeelding met tekst, Lettertype, logo, wit&#10;&#10;Automatisch gegenereerde beschrijving">
            <a:extLst>
              <a:ext uri="{FF2B5EF4-FFF2-40B4-BE49-F238E27FC236}">
                <a16:creationId xmlns:a16="http://schemas.microsoft.com/office/drawing/2014/main" id="{CCC38085-1CD3-89D4-72EC-0F5445AB3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415339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a:xfrm>
            <a:off x="242888" y="642257"/>
            <a:ext cx="9478286" cy="672193"/>
          </a:xfrm>
        </p:spPr>
        <p:txBody>
          <a:bodyPr>
            <a:noAutofit/>
          </a:bodyPr>
          <a:lstStyle/>
          <a:p>
            <a:r>
              <a:rPr lang="de-DE" sz="2800" dirty="0">
                <a:solidFill>
                  <a:srgbClr val="00AFDB"/>
                </a:solidFill>
              </a:rPr>
              <a:t>Ereignisse/Ausnahme während der Stimmabgabe Wahlcomputer</a:t>
            </a:r>
            <a:endParaRPr lang="nl-NL" dirty="0">
              <a:solidFill>
                <a:srgbClr val="00AFDB"/>
              </a:solidFill>
            </a:endParaRPr>
          </a:p>
        </p:txBody>
      </p:sp>
      <p:pic>
        <p:nvPicPr>
          <p:cNvPr id="4" name="Picture 3">
            <a:extLst>
              <a:ext uri="{FF2B5EF4-FFF2-40B4-BE49-F238E27FC236}">
                <a16:creationId xmlns:a16="http://schemas.microsoft.com/office/drawing/2014/main" id="{8681B0A2-B419-A146-ACAE-45491E9EAD58}"/>
              </a:ext>
            </a:extLst>
          </p:cNvPr>
          <p:cNvPicPr>
            <a:picLocks noChangeAspect="1"/>
          </p:cNvPicPr>
          <p:nvPr/>
        </p:nvPicPr>
        <p:blipFill>
          <a:blip r:embed="rId3"/>
          <a:stretch>
            <a:fillRect/>
          </a:stretch>
        </p:blipFill>
        <p:spPr>
          <a:xfrm>
            <a:off x="3151090" y="1183336"/>
            <a:ext cx="3600000" cy="4500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E69210B4-8AB8-7901-358E-87381BCC5A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25121575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64851" y="711653"/>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a:xfrm>
            <a:off x="242888" y="642257"/>
            <a:ext cx="9452346" cy="672193"/>
          </a:xfrm>
        </p:spPr>
        <p:txBody>
          <a:bodyPr>
            <a:noAutofit/>
          </a:bodyPr>
          <a:lstStyle/>
          <a:p>
            <a:r>
              <a:rPr lang="de-DE" sz="2800" dirty="0">
                <a:solidFill>
                  <a:srgbClr val="00AFDB"/>
                </a:solidFill>
              </a:rPr>
              <a:t>Ereignisse/Ausnahme während der Stimmabgabe Wahlcomputer</a:t>
            </a:r>
            <a:endParaRPr lang="nl-NL" dirty="0">
              <a:solidFill>
                <a:srgbClr val="00AFDB"/>
              </a:solidFill>
            </a:endParaRPr>
          </a:p>
        </p:txBody>
      </p:sp>
      <p:pic>
        <p:nvPicPr>
          <p:cNvPr id="5" name="Picture 4">
            <a:extLst>
              <a:ext uri="{FF2B5EF4-FFF2-40B4-BE49-F238E27FC236}">
                <a16:creationId xmlns:a16="http://schemas.microsoft.com/office/drawing/2014/main" id="{660B5009-865C-7F48-A49F-090B450DD702}"/>
              </a:ext>
            </a:extLst>
          </p:cNvPr>
          <p:cNvPicPr>
            <a:picLocks noChangeAspect="1"/>
          </p:cNvPicPr>
          <p:nvPr/>
        </p:nvPicPr>
        <p:blipFill>
          <a:blip r:embed="rId3"/>
          <a:stretch>
            <a:fillRect/>
          </a:stretch>
        </p:blipFill>
        <p:spPr>
          <a:xfrm>
            <a:off x="3300247" y="1572442"/>
            <a:ext cx="3600000" cy="45000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769953F4-F0A5-8FB4-87AF-4473989D34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3577914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60977" cy="584775"/>
          </a:xfrm>
          <a:prstGeom prst="rect">
            <a:avLst/>
          </a:prstGeom>
          <a:noFill/>
        </p:spPr>
        <p:txBody>
          <a:bodyPr wrap="square" rtlCol="0">
            <a:spAutoFit/>
          </a:bodyPr>
          <a:lstStyle/>
          <a:p>
            <a:r>
              <a:rPr lang="de-DE" sz="3200" dirty="0">
                <a:solidFill>
                  <a:srgbClr val="00AFDB"/>
                </a:solidFill>
                <a:latin typeface="Calibri" charset="0"/>
                <a:ea typeface="Calibri" charset="0"/>
                <a:cs typeface="Calibri" charset="0"/>
              </a:rPr>
              <a:t>Video “So funktioniert der Wahlvorgang”</a:t>
            </a:r>
          </a:p>
        </p:txBody>
      </p:sp>
      <p:pic>
        <p:nvPicPr>
          <p:cNvPr id="3" name="Picture 723190138" descr="Afbeelding met tekst, Lettertype, logo, wit&#10;&#10;Automatisch gegenereerde beschrijving">
            <a:extLst>
              <a:ext uri="{FF2B5EF4-FFF2-40B4-BE49-F238E27FC236}">
                <a16:creationId xmlns:a16="http://schemas.microsoft.com/office/drawing/2014/main" id="{57BA47B7-240B-EA4F-F7B7-15A2F0FD2C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9810023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a:xfrm>
            <a:off x="242888" y="642257"/>
            <a:ext cx="8543925" cy="672193"/>
          </a:xfrm>
        </p:spPr>
        <p:txBody>
          <a:bodyPr>
            <a:noAutofit/>
          </a:bodyPr>
          <a:lstStyle/>
          <a:p>
            <a:r>
              <a:rPr lang="de-DE" sz="2800" dirty="0">
                <a:solidFill>
                  <a:srgbClr val="00AFDB"/>
                </a:solidFill>
              </a:rPr>
              <a:t>Ereignisse/Ausnahme während der Stimmabgabe Wahlcomputer</a:t>
            </a:r>
            <a:endParaRPr lang="nl-NL" dirty="0">
              <a:solidFill>
                <a:srgbClr val="00AFDB"/>
              </a:solidFill>
            </a:endParaRPr>
          </a:p>
        </p:txBody>
      </p:sp>
      <p:pic>
        <p:nvPicPr>
          <p:cNvPr id="8" name="Picture 7">
            <a:extLst>
              <a:ext uri="{FF2B5EF4-FFF2-40B4-BE49-F238E27FC236}">
                <a16:creationId xmlns:a16="http://schemas.microsoft.com/office/drawing/2014/main" id="{CB4E7785-D8A6-2742-8FF1-04FD97D8F7DA}"/>
              </a:ext>
            </a:extLst>
          </p:cNvPr>
          <p:cNvPicPr>
            <a:picLocks noChangeAspect="1"/>
          </p:cNvPicPr>
          <p:nvPr/>
        </p:nvPicPr>
        <p:blipFill>
          <a:blip r:embed="rId3"/>
          <a:stretch>
            <a:fillRect/>
          </a:stretch>
        </p:blipFill>
        <p:spPr>
          <a:xfrm>
            <a:off x="4591050" y="1572675"/>
            <a:ext cx="723900" cy="241300"/>
          </a:xfrm>
          <a:prstGeom prst="rect">
            <a:avLst/>
          </a:prstGeom>
        </p:spPr>
      </p:pic>
      <p:pic>
        <p:nvPicPr>
          <p:cNvPr id="11" name="Picture 10">
            <a:extLst>
              <a:ext uri="{FF2B5EF4-FFF2-40B4-BE49-F238E27FC236}">
                <a16:creationId xmlns:a16="http://schemas.microsoft.com/office/drawing/2014/main" id="{A87A14CE-BB05-AE4E-B88D-92CA19023008}"/>
              </a:ext>
            </a:extLst>
          </p:cNvPr>
          <p:cNvPicPr>
            <a:picLocks noChangeAspect="1"/>
          </p:cNvPicPr>
          <p:nvPr/>
        </p:nvPicPr>
        <p:blipFill>
          <a:blip r:embed="rId4"/>
          <a:stretch>
            <a:fillRect/>
          </a:stretch>
        </p:blipFill>
        <p:spPr>
          <a:xfrm>
            <a:off x="3138486" y="1175661"/>
            <a:ext cx="3600000" cy="4500000"/>
          </a:xfrm>
          <a:prstGeom prst="rect">
            <a:avLst/>
          </a:prstGeom>
        </p:spPr>
      </p:pic>
      <p:pic>
        <p:nvPicPr>
          <p:cNvPr id="14" name="Picture 13">
            <a:extLst>
              <a:ext uri="{FF2B5EF4-FFF2-40B4-BE49-F238E27FC236}">
                <a16:creationId xmlns:a16="http://schemas.microsoft.com/office/drawing/2014/main" id="{C242C5EA-7683-5E4F-BB45-5DEA63762BB2}"/>
              </a:ext>
            </a:extLst>
          </p:cNvPr>
          <p:cNvPicPr>
            <a:picLocks noChangeAspect="1"/>
          </p:cNvPicPr>
          <p:nvPr/>
        </p:nvPicPr>
        <p:blipFill>
          <a:blip r:embed="rId5"/>
          <a:stretch>
            <a:fillRect/>
          </a:stretch>
        </p:blipFill>
        <p:spPr>
          <a:xfrm>
            <a:off x="3625850" y="4329176"/>
            <a:ext cx="2654300" cy="558800"/>
          </a:xfrm>
          <a:prstGeom prst="rect">
            <a:avLst/>
          </a:prstGeom>
        </p:spPr>
      </p:pic>
      <p:pic>
        <p:nvPicPr>
          <p:cNvPr id="3" name="Picture 723190138" descr="Afbeelding met tekst, Lettertype, logo, wit&#10;&#10;Automatisch gegenereerde beschrijving">
            <a:extLst>
              <a:ext uri="{FF2B5EF4-FFF2-40B4-BE49-F238E27FC236}">
                <a16:creationId xmlns:a16="http://schemas.microsoft.com/office/drawing/2014/main" id="{961C1619-CBCE-8AB7-ABAE-74F067018A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4408722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a:xfrm>
            <a:off x="242888" y="642257"/>
            <a:ext cx="8543925" cy="672193"/>
          </a:xfrm>
        </p:spPr>
        <p:txBody>
          <a:bodyPr>
            <a:noAutofit/>
          </a:bodyPr>
          <a:lstStyle/>
          <a:p>
            <a:r>
              <a:rPr lang="de-DE" sz="2800" dirty="0">
                <a:solidFill>
                  <a:srgbClr val="00AFDB"/>
                </a:solidFill>
              </a:rPr>
              <a:t>Ereignisse/Ausnahme während der Stimmabgabe Wahlcomputer</a:t>
            </a:r>
            <a:endParaRPr lang="nl-NL" dirty="0">
              <a:solidFill>
                <a:srgbClr val="00AFDB"/>
              </a:solidFill>
            </a:endParaRPr>
          </a:p>
        </p:txBody>
      </p:sp>
      <p:sp>
        <p:nvSpPr>
          <p:cNvPr id="4" name="TextBox 3">
            <a:extLst>
              <a:ext uri="{FF2B5EF4-FFF2-40B4-BE49-F238E27FC236}">
                <a16:creationId xmlns:a16="http://schemas.microsoft.com/office/drawing/2014/main" id="{1CA6A0BE-AE32-7344-B8EE-E05743ECABA5}"/>
              </a:ext>
            </a:extLst>
          </p:cNvPr>
          <p:cNvSpPr txBox="1"/>
          <p:nvPr/>
        </p:nvSpPr>
        <p:spPr>
          <a:xfrm>
            <a:off x="1612900" y="3200400"/>
            <a:ext cx="6654800" cy="461665"/>
          </a:xfrm>
          <a:prstGeom prst="rect">
            <a:avLst/>
          </a:prstGeom>
          <a:noFill/>
        </p:spPr>
        <p:txBody>
          <a:bodyPr wrap="square" rtlCol="0">
            <a:spAutoFit/>
          </a:bodyPr>
          <a:lstStyle/>
          <a:p>
            <a:pPr algn="ctr"/>
            <a:r>
              <a:rPr lang="nl-NL" sz="2400" dirty="0"/>
              <a:t>WAHLCOMPUTER ERNEUT IN BETRIEB NEHMEN</a:t>
            </a:r>
          </a:p>
        </p:txBody>
      </p:sp>
      <p:pic>
        <p:nvPicPr>
          <p:cNvPr id="3" name="Picture 723190138" descr="Afbeelding met tekst, Lettertype, logo, wit&#10;&#10;Automatisch gegenereerde beschrijving">
            <a:extLst>
              <a:ext uri="{FF2B5EF4-FFF2-40B4-BE49-F238E27FC236}">
                <a16:creationId xmlns:a16="http://schemas.microsoft.com/office/drawing/2014/main" id="{43C27094-C0F6-D670-A976-E971D27913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15200499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F1862A39-F918-2FC0-79AB-29289BBF0C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5795" y="1517446"/>
            <a:ext cx="6837027" cy="427314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a:xfrm>
            <a:off x="242888" y="642257"/>
            <a:ext cx="9569078" cy="672193"/>
          </a:xfrm>
        </p:spPr>
        <p:txBody>
          <a:bodyPr>
            <a:noAutofit/>
          </a:bodyPr>
          <a:lstStyle/>
          <a:p>
            <a:r>
              <a:rPr lang="de-DE" sz="2800" dirty="0">
                <a:solidFill>
                  <a:srgbClr val="00AFDB"/>
                </a:solidFill>
              </a:rPr>
              <a:t>Ereignisse/Ausnahme während der Stimmabgabe Wahlcomputer</a:t>
            </a:r>
            <a:endParaRPr lang="nl-NL" dirty="0">
              <a:solidFill>
                <a:srgbClr val="00AFDB"/>
              </a:solidFill>
            </a:endParaRPr>
          </a:p>
        </p:txBody>
      </p:sp>
      <p:cxnSp>
        <p:nvCxnSpPr>
          <p:cNvPr id="14" name="Straight Arrow Connector 13">
            <a:extLst>
              <a:ext uri="{FF2B5EF4-FFF2-40B4-BE49-F238E27FC236}">
                <a16:creationId xmlns:a16="http://schemas.microsoft.com/office/drawing/2014/main" id="{0340E3DD-CD0E-AB41-B126-2C8C02D433A9}"/>
              </a:ext>
            </a:extLst>
          </p:cNvPr>
          <p:cNvCxnSpPr>
            <a:cxnSpLocks/>
          </p:cNvCxnSpPr>
          <p:nvPr/>
        </p:nvCxnSpPr>
        <p:spPr>
          <a:xfrm flipH="1" flipV="1">
            <a:off x="1958766" y="5605261"/>
            <a:ext cx="1407027" cy="37065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CDE317E-9B9D-2346-A944-C3D834E2C2C1}"/>
              </a:ext>
            </a:extLst>
          </p:cNvPr>
          <p:cNvSpPr txBox="1"/>
          <p:nvPr/>
        </p:nvSpPr>
        <p:spPr>
          <a:xfrm>
            <a:off x="3909372" y="2500584"/>
            <a:ext cx="274434" cy="200055"/>
          </a:xfrm>
          <a:prstGeom prst="rect">
            <a:avLst/>
          </a:prstGeom>
          <a:noFill/>
        </p:spPr>
        <p:txBody>
          <a:bodyPr wrap="none" rtlCol="0">
            <a:spAutoFit/>
          </a:bodyPr>
          <a:lstStyle/>
          <a:p>
            <a:r>
              <a:rPr lang="nl-NL" sz="700" dirty="0"/>
              <a:t>97</a:t>
            </a:r>
          </a:p>
        </p:txBody>
      </p:sp>
      <p:pic>
        <p:nvPicPr>
          <p:cNvPr id="3" name="Picture 723190138" descr="Afbeelding met tekst, Lettertype, logo, wit&#10;&#10;Automatisch gegenereerde beschrijving">
            <a:extLst>
              <a:ext uri="{FF2B5EF4-FFF2-40B4-BE49-F238E27FC236}">
                <a16:creationId xmlns:a16="http://schemas.microsoft.com/office/drawing/2014/main" id="{8C747188-13F5-E9A4-ABB6-373355C5E4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21144707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p:txBody>
          <a:bodyPr/>
          <a:lstStyle/>
          <a:p>
            <a:r>
              <a:rPr lang="de-DE" sz="2800" dirty="0">
                <a:solidFill>
                  <a:srgbClr val="00AFDB"/>
                </a:solidFill>
              </a:rPr>
              <a:t>Ereignisse/Ausnahme während der Stimmabgabe</a:t>
            </a:r>
            <a:endParaRPr lang="nl-NL" dirty="0">
              <a:solidFill>
                <a:srgbClr val="00AFDB"/>
              </a:solidFill>
            </a:endParaRPr>
          </a:p>
        </p:txBody>
      </p:sp>
      <p:pic>
        <p:nvPicPr>
          <p:cNvPr id="16" name="Picture 15">
            <a:extLst>
              <a:ext uri="{FF2B5EF4-FFF2-40B4-BE49-F238E27FC236}">
                <a16:creationId xmlns:a16="http://schemas.microsoft.com/office/drawing/2014/main" id="{0EDE860A-9936-3C47-9270-EE9215808148}"/>
              </a:ext>
            </a:extLst>
          </p:cNvPr>
          <p:cNvPicPr>
            <a:picLocks noChangeAspect="1"/>
          </p:cNvPicPr>
          <p:nvPr/>
        </p:nvPicPr>
        <p:blipFill>
          <a:blip r:embed="rId3"/>
          <a:stretch>
            <a:fillRect/>
          </a:stretch>
        </p:blipFill>
        <p:spPr>
          <a:xfrm>
            <a:off x="8693672" y="2967189"/>
            <a:ext cx="0" cy="0"/>
          </a:xfrm>
          <a:prstGeom prst="rect">
            <a:avLst/>
          </a:prstGeom>
        </p:spPr>
      </p:pic>
      <p:pic>
        <p:nvPicPr>
          <p:cNvPr id="17" name="Picture 16">
            <a:extLst>
              <a:ext uri="{FF2B5EF4-FFF2-40B4-BE49-F238E27FC236}">
                <a16:creationId xmlns:a16="http://schemas.microsoft.com/office/drawing/2014/main" id="{E7813A13-D508-9649-B1E4-3B7C2AA87C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91674" y="3846402"/>
            <a:ext cx="0" cy="0"/>
          </a:xfrm>
          <a:prstGeom prst="rect">
            <a:avLst/>
          </a:prstGeom>
        </p:spPr>
      </p:pic>
      <p:sp>
        <p:nvSpPr>
          <p:cNvPr id="7" name="Content Placeholder 2">
            <a:extLst>
              <a:ext uri="{FF2B5EF4-FFF2-40B4-BE49-F238E27FC236}">
                <a16:creationId xmlns:a16="http://schemas.microsoft.com/office/drawing/2014/main" id="{A6501796-5602-784F-9052-2A48A372BF13}"/>
              </a:ext>
            </a:extLst>
          </p:cNvPr>
          <p:cNvSpPr>
            <a:spLocks noGrp="1"/>
          </p:cNvSpPr>
          <p:nvPr>
            <p:ph idx="1"/>
          </p:nvPr>
        </p:nvSpPr>
        <p:spPr>
          <a:xfrm>
            <a:off x="681038" y="1817913"/>
            <a:ext cx="9047578" cy="4507936"/>
          </a:xfrm>
        </p:spPr>
        <p:txBody>
          <a:bodyPr>
            <a:noAutofit/>
          </a:bodyPr>
          <a:lstStyle/>
          <a:p>
            <a:pPr marL="457200" indent="-457200">
              <a:lnSpc>
                <a:spcPct val="100000"/>
              </a:lnSpc>
              <a:spcBef>
                <a:spcPts val="400"/>
              </a:spcBef>
              <a:buFont typeface="+mj-lt"/>
              <a:buAutoNum type="arabicPeriod" startAt="3"/>
            </a:pPr>
            <a:r>
              <a:rPr lang="de-DE" sz="2200" dirty="0">
                <a:solidFill>
                  <a:schemeClr val="tx1"/>
                </a:solidFill>
              </a:rPr>
              <a:t>Ist keine passende Behebung sofort deutlich/erfolgreich, dann überprüfen Sie bitte ob (alle Komponente des/) das System(s) komplett ist und alle Kabel richtig angeschlossen sind </a:t>
            </a:r>
            <a:r>
              <a:rPr lang="de-DE" sz="2200" dirty="0">
                <a:solidFill>
                  <a:schemeClr val="tx1"/>
                </a:solidFill>
                <a:sym typeface="Wingdings" pitchFamily="2" charset="2"/>
              </a:rPr>
              <a:t> alle Unterteile losketten und wieder anschließen und erneut in Betrieb nehmen</a:t>
            </a:r>
          </a:p>
          <a:p>
            <a:pPr marL="457200" indent="-457200">
              <a:lnSpc>
                <a:spcPct val="100000"/>
              </a:lnSpc>
              <a:spcBef>
                <a:spcPts val="400"/>
              </a:spcBef>
              <a:buFont typeface="+mj-lt"/>
              <a:buAutoNum type="arabicPeriod" startAt="3"/>
            </a:pPr>
            <a:r>
              <a:rPr lang="de-DE" sz="2200" dirty="0">
                <a:solidFill>
                  <a:schemeClr val="tx1"/>
                </a:solidFill>
                <a:sym typeface="Wingdings" pitchFamily="2" charset="2"/>
              </a:rPr>
              <a:t>Alle Ereignisse bitte melden beim digitalen Koordinator der Gemeinde</a:t>
            </a:r>
          </a:p>
          <a:p>
            <a:pPr marL="457200" indent="-457200">
              <a:lnSpc>
                <a:spcPct val="100000"/>
              </a:lnSpc>
              <a:spcBef>
                <a:spcPts val="400"/>
              </a:spcBef>
              <a:buFont typeface="+mj-lt"/>
              <a:buAutoNum type="arabicPeriod" startAt="3"/>
            </a:pPr>
            <a:r>
              <a:rPr lang="de-DE" sz="2200" dirty="0">
                <a:solidFill>
                  <a:schemeClr val="tx1"/>
                </a:solidFill>
                <a:sym typeface="Wingdings" pitchFamily="2" charset="2"/>
              </a:rPr>
              <a:t>Alle Ereignisse/Ausnahme, die nicht selbst beseitigt werden können, bitte melden beim </a:t>
            </a:r>
            <a:r>
              <a:rPr lang="de-DE" sz="2200" dirty="0" err="1">
                <a:solidFill>
                  <a:schemeClr val="tx1"/>
                </a:solidFill>
                <a:sym typeface="Wingdings" pitchFamily="2" charset="2"/>
              </a:rPr>
              <a:t>Smartmatic</a:t>
            </a:r>
            <a:r>
              <a:rPr lang="de-DE" sz="2200" dirty="0">
                <a:solidFill>
                  <a:schemeClr val="tx1"/>
                </a:solidFill>
                <a:sym typeface="Wingdings" pitchFamily="2" charset="2"/>
              </a:rPr>
              <a:t>/ Helpdesk</a:t>
            </a:r>
          </a:p>
          <a:p>
            <a:pPr marL="457200" indent="-457200">
              <a:lnSpc>
                <a:spcPct val="100000"/>
              </a:lnSpc>
              <a:spcBef>
                <a:spcPts val="400"/>
              </a:spcBef>
              <a:buFont typeface="+mj-lt"/>
              <a:buAutoNum type="arabicPeriod" startAt="3"/>
            </a:pPr>
            <a:r>
              <a:rPr lang="de-DE" sz="2200" dirty="0">
                <a:solidFill>
                  <a:schemeClr val="tx1"/>
                </a:solidFill>
                <a:sym typeface="Wingdings" pitchFamily="2" charset="2"/>
              </a:rPr>
              <a:t>Falls das Problem am Telefon nicht gelöst werden kann, wird die Hilfedienst vor Ort kommen und das Gerät austauschen mit einem Ersatzgerät</a:t>
            </a:r>
            <a:endParaRPr lang="de-DE" sz="2000" dirty="0">
              <a:solidFill>
                <a:schemeClr val="tx1"/>
              </a:solidFill>
            </a:endParaRPr>
          </a:p>
          <a:p>
            <a:pPr marL="457200" indent="-457200">
              <a:lnSpc>
                <a:spcPct val="100000"/>
              </a:lnSpc>
              <a:spcBef>
                <a:spcPts val="400"/>
              </a:spcBef>
              <a:buFont typeface="+mj-lt"/>
              <a:buAutoNum type="arabicPeriod" startAt="3"/>
            </a:pPr>
            <a:endParaRPr lang="nl-NL" sz="2200" dirty="0">
              <a:solidFill>
                <a:schemeClr val="tx1"/>
              </a:solidFill>
              <a:sym typeface="Wingdings" pitchFamily="2" charset="2"/>
            </a:endParaRPr>
          </a:p>
          <a:p>
            <a:pPr marL="457200" indent="-457200">
              <a:lnSpc>
                <a:spcPct val="100000"/>
              </a:lnSpc>
              <a:spcBef>
                <a:spcPts val="400"/>
              </a:spcBef>
              <a:buFont typeface="+mj-lt"/>
              <a:buAutoNum type="arabicPeriod" startAt="3"/>
            </a:pPr>
            <a:endParaRPr lang="nl-NL" sz="2200" dirty="0">
              <a:solidFill>
                <a:schemeClr val="tx1"/>
              </a:solidFill>
            </a:endParaRPr>
          </a:p>
          <a:p>
            <a:pPr marL="457200" indent="-457200">
              <a:lnSpc>
                <a:spcPct val="100000"/>
              </a:lnSpc>
              <a:spcBef>
                <a:spcPts val="400"/>
              </a:spcBef>
              <a:buFont typeface="+mj-lt"/>
              <a:buAutoNum type="arabicPeriod" startAt="3"/>
            </a:pPr>
            <a:endParaRPr lang="nl-NL" sz="2000" dirty="0">
              <a:solidFill>
                <a:schemeClr val="tx1"/>
              </a:solidFill>
            </a:endParaRPr>
          </a:p>
          <a:p>
            <a:pPr lvl="1">
              <a:lnSpc>
                <a:spcPct val="100000"/>
              </a:lnSpc>
              <a:spcBef>
                <a:spcPts val="400"/>
              </a:spcBef>
              <a:buFont typeface="Wingdings" pitchFamily="2" charset="2"/>
              <a:buChar char="ü"/>
            </a:pPr>
            <a:endParaRPr lang="nl-NL" sz="2000" dirty="0">
              <a:solidFill>
                <a:schemeClr val="tx1"/>
              </a:solidFill>
            </a:endParaRPr>
          </a:p>
        </p:txBody>
      </p:sp>
      <p:pic>
        <p:nvPicPr>
          <p:cNvPr id="3" name="Picture 723190138" descr="Afbeelding met tekst, Lettertype, logo, wit&#10;&#10;Automatisch gegenereerde beschrijving">
            <a:extLst>
              <a:ext uri="{FF2B5EF4-FFF2-40B4-BE49-F238E27FC236}">
                <a16:creationId xmlns:a16="http://schemas.microsoft.com/office/drawing/2014/main" id="{53126ECA-E684-96E5-6DCE-7E4E768934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19011069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60977" cy="584775"/>
          </a:xfrm>
          <a:prstGeom prst="rect">
            <a:avLst/>
          </a:prstGeom>
          <a:noFill/>
        </p:spPr>
        <p:txBody>
          <a:bodyPr wrap="square" rtlCol="0">
            <a:spAutoFit/>
          </a:bodyPr>
          <a:lstStyle/>
          <a:p>
            <a:r>
              <a:rPr lang="de-DE" sz="3200" dirty="0">
                <a:solidFill>
                  <a:srgbClr val="00AFDB"/>
                </a:solidFill>
                <a:latin typeface="Calibri" charset="0"/>
                <a:ea typeface="Calibri" charset="0"/>
                <a:cs typeface="Calibri" charset="0"/>
              </a:rPr>
              <a:t>Tagesordnung</a:t>
            </a:r>
          </a:p>
        </p:txBody>
      </p:sp>
      <p:sp>
        <p:nvSpPr>
          <p:cNvPr id="6" name="Rectangle 5">
            <a:extLst>
              <a:ext uri="{FF2B5EF4-FFF2-40B4-BE49-F238E27FC236}">
                <a16:creationId xmlns:a16="http://schemas.microsoft.com/office/drawing/2014/main" id="{D2D427C9-8812-554A-B38B-795FA0E963C8}"/>
              </a:ext>
            </a:extLst>
          </p:cNvPr>
          <p:cNvSpPr/>
          <p:nvPr/>
        </p:nvSpPr>
        <p:spPr>
          <a:xfrm>
            <a:off x="387935" y="3231415"/>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29736"/>
            <a:ext cx="8186895" cy="2610843"/>
          </a:xfrm>
          <a:prstGeom prst="rect">
            <a:avLst/>
          </a:prstGeom>
          <a:noFill/>
        </p:spPr>
        <p:txBody>
          <a:bodyPr wrap="square" rtlCol="0" anchor="ctr">
            <a:spAutoFit/>
          </a:bodyPr>
          <a:lstStyle/>
          <a:p>
            <a:pPr marL="342900" indent="-342900">
              <a:lnSpc>
                <a:spcPct val="150000"/>
              </a:lnSpc>
              <a:buClr>
                <a:schemeClr val="bg1"/>
              </a:buClr>
              <a:buFont typeface="Wingdings" panose="05000000000000000000" pitchFamily="2" charset="2"/>
              <a:buChar char="§"/>
            </a:pPr>
            <a:r>
              <a:rPr lang="de-DE" sz="2800" dirty="0">
                <a:ea typeface="Open Sans Light" charset="0"/>
                <a:cs typeface="Open Sans Light" charset="0"/>
              </a:rPr>
              <a:t>Introduktion</a:t>
            </a:r>
          </a:p>
          <a:p>
            <a:pPr marL="342900" indent="-342900">
              <a:lnSpc>
                <a:spcPct val="150000"/>
              </a:lnSpc>
              <a:buClr>
                <a:schemeClr val="bg1"/>
              </a:buClr>
              <a:buFont typeface="Wingdings" panose="05000000000000000000" pitchFamily="2" charset="2"/>
              <a:buChar char="§"/>
            </a:pPr>
            <a:r>
              <a:rPr lang="de-DE" sz="2800" dirty="0">
                <a:solidFill>
                  <a:schemeClr val="tx1">
                    <a:lumMod val="75000"/>
                    <a:lumOff val="25000"/>
                  </a:schemeClr>
                </a:solidFill>
                <a:ea typeface="Open Sans Light" charset="0"/>
                <a:cs typeface="Open Sans Light" charset="0"/>
              </a:rPr>
              <a:t>Theorieteil</a:t>
            </a:r>
          </a:p>
          <a:p>
            <a:pPr marL="342900" indent="-342900">
              <a:lnSpc>
                <a:spcPct val="150000"/>
              </a:lnSpc>
              <a:buClr>
                <a:schemeClr val="bg1"/>
              </a:buClr>
              <a:buFont typeface="Wingdings" panose="05000000000000000000" pitchFamily="2" charset="2"/>
              <a:buChar char="§"/>
            </a:pPr>
            <a:r>
              <a:rPr lang="de-DE" sz="2800" dirty="0">
                <a:solidFill>
                  <a:schemeClr val="bg1"/>
                </a:solidFill>
                <a:ea typeface="Open Sans Light" charset="0"/>
                <a:cs typeface="Open Sans Light" charset="0"/>
              </a:rPr>
              <a:t>Praxisteil</a:t>
            </a:r>
          </a:p>
          <a:p>
            <a:pPr marL="342900" indent="-342900">
              <a:lnSpc>
                <a:spcPct val="150000"/>
              </a:lnSpc>
              <a:buClr>
                <a:schemeClr val="bg1"/>
              </a:buClr>
              <a:buFont typeface="Wingdings" panose="05000000000000000000" pitchFamily="2" charset="2"/>
              <a:buChar char="§"/>
            </a:pPr>
            <a:r>
              <a:rPr lang="de-DE" sz="2800" dirty="0">
                <a:solidFill>
                  <a:schemeClr val="tx1">
                    <a:lumMod val="75000"/>
                    <a:lumOff val="25000"/>
                  </a:schemeClr>
                </a:solidFill>
                <a:ea typeface="Open Sans Light" charset="0"/>
                <a:cs typeface="Open Sans Light" charset="0"/>
              </a:rPr>
              <a:t>Abschließung</a:t>
            </a:r>
          </a:p>
        </p:txBody>
      </p:sp>
      <p:pic>
        <p:nvPicPr>
          <p:cNvPr id="2" name="Picture 723190138" descr="Afbeelding met tekst, Lettertype, logo, wit&#10;&#10;Automatisch gegenereerde beschrijving">
            <a:extLst>
              <a:ext uri="{FF2B5EF4-FFF2-40B4-BE49-F238E27FC236}">
                <a16:creationId xmlns:a16="http://schemas.microsoft.com/office/drawing/2014/main" id="{097608E8-B3F4-FFD0-D1F6-2CD8E7E3DD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41315550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noFill/>
            </a:endParaRPr>
          </a:p>
        </p:txBody>
      </p:sp>
      <p:sp>
        <p:nvSpPr>
          <p:cNvPr id="2" name="Title 1"/>
          <p:cNvSpPr>
            <a:spLocks noGrp="1"/>
          </p:cNvSpPr>
          <p:nvPr>
            <p:ph type="title"/>
          </p:nvPr>
        </p:nvSpPr>
        <p:spPr/>
        <p:txBody>
          <a:bodyPr/>
          <a:lstStyle/>
          <a:p>
            <a:r>
              <a:rPr lang="de-DE" sz="2800">
                <a:solidFill>
                  <a:srgbClr val="00AFDB"/>
                </a:solidFill>
              </a:rPr>
              <a:t>Übungen</a:t>
            </a:r>
            <a:endParaRPr lang="de-DE">
              <a:solidFill>
                <a:srgbClr val="00AFDB"/>
              </a:solidFill>
            </a:endParaRPr>
          </a:p>
        </p:txBody>
      </p:sp>
      <p:sp>
        <p:nvSpPr>
          <p:cNvPr id="12" name="Content Placeholder 2">
            <a:extLst>
              <a:ext uri="{FF2B5EF4-FFF2-40B4-BE49-F238E27FC236}">
                <a16:creationId xmlns:a16="http://schemas.microsoft.com/office/drawing/2014/main" id="{FB7D9279-EE7B-1C4A-8D27-D17A8FB446BD}"/>
              </a:ext>
            </a:extLst>
          </p:cNvPr>
          <p:cNvSpPr>
            <a:spLocks noGrp="1"/>
          </p:cNvSpPr>
          <p:nvPr>
            <p:ph idx="1"/>
          </p:nvPr>
        </p:nvSpPr>
        <p:spPr>
          <a:xfrm>
            <a:off x="681038" y="1817913"/>
            <a:ext cx="8543925" cy="4103053"/>
          </a:xfrm>
        </p:spPr>
        <p:txBody>
          <a:bodyPr>
            <a:noAutofit/>
          </a:bodyPr>
          <a:lstStyle/>
          <a:p>
            <a:pPr marL="457200" indent="-457200">
              <a:lnSpc>
                <a:spcPct val="100000"/>
              </a:lnSpc>
              <a:spcBef>
                <a:spcPts val="400"/>
              </a:spcBef>
              <a:buFont typeface="+mj-lt"/>
              <a:buAutoNum type="arabicPeriod"/>
            </a:pPr>
            <a:r>
              <a:rPr lang="de-DE" sz="2200" dirty="0">
                <a:solidFill>
                  <a:schemeClr val="tx1"/>
                </a:solidFill>
              </a:rPr>
              <a:t>Inbetriebnahme eines Wahlbüros</a:t>
            </a:r>
          </a:p>
          <a:p>
            <a:pPr marL="457200" indent="-457200">
              <a:lnSpc>
                <a:spcPct val="100000"/>
              </a:lnSpc>
              <a:spcBef>
                <a:spcPts val="400"/>
              </a:spcBef>
              <a:buFont typeface="+mj-lt"/>
              <a:buAutoNum type="arabicPeriod"/>
            </a:pPr>
            <a:r>
              <a:rPr lang="de-DE" sz="2200" dirty="0">
                <a:solidFill>
                  <a:schemeClr val="tx1"/>
                </a:solidFill>
              </a:rPr>
              <a:t>Karten aktivieren und Stimmen abgeben</a:t>
            </a:r>
          </a:p>
          <a:p>
            <a:pPr marL="457200" indent="-457200">
              <a:lnSpc>
                <a:spcPct val="100000"/>
              </a:lnSpc>
              <a:spcBef>
                <a:spcPts val="400"/>
              </a:spcBef>
              <a:buFont typeface="+mj-lt"/>
              <a:buAutoNum type="arabicPeriod"/>
            </a:pPr>
            <a:r>
              <a:rPr lang="de-DE" sz="2200" dirty="0">
                <a:solidFill>
                  <a:schemeClr val="tx1"/>
                </a:solidFill>
              </a:rPr>
              <a:t>USB-Stick sicher entfernen</a:t>
            </a:r>
          </a:p>
          <a:p>
            <a:pPr marL="457200" indent="-457200">
              <a:lnSpc>
                <a:spcPct val="100000"/>
              </a:lnSpc>
              <a:spcBef>
                <a:spcPts val="400"/>
              </a:spcBef>
              <a:buFont typeface="+mj-lt"/>
              <a:buAutoNum type="arabicPeriod"/>
            </a:pPr>
            <a:r>
              <a:rPr lang="de-DE" sz="2200" dirty="0">
                <a:solidFill>
                  <a:schemeClr val="tx1"/>
                </a:solidFill>
              </a:rPr>
              <a:t>Alarm auslösen und aufheben</a:t>
            </a:r>
          </a:p>
          <a:p>
            <a:pPr marL="457200" indent="-457200">
              <a:lnSpc>
                <a:spcPct val="100000"/>
              </a:lnSpc>
              <a:spcBef>
                <a:spcPts val="400"/>
              </a:spcBef>
              <a:buFont typeface="+mj-lt"/>
              <a:buAutoNum type="arabicPeriod"/>
            </a:pPr>
            <a:r>
              <a:rPr lang="de-DE" sz="2200" dirty="0">
                <a:solidFill>
                  <a:schemeClr val="tx1"/>
                </a:solidFill>
              </a:rPr>
              <a:t>Das Wahlbüro schließen und den Bericht über die Kernzahlen des Wahlbüros drücken</a:t>
            </a:r>
          </a:p>
          <a:p>
            <a:pPr marL="0" indent="0">
              <a:lnSpc>
                <a:spcPct val="100000"/>
              </a:lnSpc>
              <a:spcBef>
                <a:spcPts val="400"/>
              </a:spcBef>
              <a:buNone/>
            </a:pPr>
            <a:endParaRPr lang="de-DE" sz="2200" dirty="0">
              <a:solidFill>
                <a:schemeClr val="tx1"/>
              </a:solidFill>
            </a:endParaRPr>
          </a:p>
          <a:p>
            <a:pPr>
              <a:lnSpc>
                <a:spcPct val="150000"/>
              </a:lnSpc>
              <a:buFont typeface="Wingdings" pitchFamily="2" charset="2"/>
              <a:buChar char="§"/>
            </a:pPr>
            <a:endParaRPr lang="de-DE" sz="2200" dirty="0">
              <a:solidFill>
                <a:schemeClr val="tx1"/>
              </a:solidFill>
            </a:endParaRPr>
          </a:p>
          <a:p>
            <a:pPr marL="457200" lvl="1" indent="0">
              <a:buNone/>
            </a:pPr>
            <a:endParaRPr lang="de-DE" sz="2200" dirty="0">
              <a:solidFill>
                <a:schemeClr val="tx1"/>
              </a:solidFill>
            </a:endParaRPr>
          </a:p>
          <a:p>
            <a:pPr marL="457200" lvl="1" indent="0">
              <a:buNone/>
            </a:pPr>
            <a:endParaRPr lang="de-DE" sz="2200" dirty="0">
              <a:solidFill>
                <a:schemeClr val="tx1"/>
              </a:solidFill>
            </a:endParaRPr>
          </a:p>
        </p:txBody>
      </p:sp>
      <p:pic>
        <p:nvPicPr>
          <p:cNvPr id="3" name="Picture 723190138" descr="Afbeelding met tekst, Lettertype, logo, wit&#10;&#10;Automatisch gegenereerde beschrijving">
            <a:extLst>
              <a:ext uri="{FF2B5EF4-FFF2-40B4-BE49-F238E27FC236}">
                <a16:creationId xmlns:a16="http://schemas.microsoft.com/office/drawing/2014/main" id="{E6DCF790-EC59-A99A-123B-270817DBA1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11070039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60977" cy="584775"/>
          </a:xfrm>
          <a:prstGeom prst="rect">
            <a:avLst/>
          </a:prstGeom>
          <a:noFill/>
        </p:spPr>
        <p:txBody>
          <a:bodyPr wrap="square" rtlCol="0">
            <a:spAutoFit/>
          </a:bodyPr>
          <a:lstStyle/>
          <a:p>
            <a:r>
              <a:rPr lang="de-DE" sz="3200" dirty="0">
                <a:solidFill>
                  <a:srgbClr val="00AFDB"/>
                </a:solidFill>
                <a:latin typeface="Calibri" charset="0"/>
                <a:ea typeface="Calibri" charset="0"/>
                <a:cs typeface="Calibri" charset="0"/>
              </a:rPr>
              <a:t>Tagesordnung</a:t>
            </a:r>
          </a:p>
        </p:txBody>
      </p:sp>
      <p:sp>
        <p:nvSpPr>
          <p:cNvPr id="6" name="Rectangle 5">
            <a:extLst>
              <a:ext uri="{FF2B5EF4-FFF2-40B4-BE49-F238E27FC236}">
                <a16:creationId xmlns:a16="http://schemas.microsoft.com/office/drawing/2014/main" id="{D2D427C9-8812-554A-B38B-795FA0E963C8}"/>
              </a:ext>
            </a:extLst>
          </p:cNvPr>
          <p:cNvSpPr/>
          <p:nvPr/>
        </p:nvSpPr>
        <p:spPr>
          <a:xfrm>
            <a:off x="387935" y="3841013"/>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29736"/>
            <a:ext cx="8186895" cy="2610843"/>
          </a:xfrm>
          <a:prstGeom prst="rect">
            <a:avLst/>
          </a:prstGeom>
          <a:noFill/>
        </p:spPr>
        <p:txBody>
          <a:bodyPr wrap="square" rtlCol="0" anchor="ctr">
            <a:spAutoFit/>
          </a:bodyPr>
          <a:lstStyle/>
          <a:p>
            <a:pPr marL="342900" indent="-342900">
              <a:lnSpc>
                <a:spcPct val="150000"/>
              </a:lnSpc>
              <a:buClr>
                <a:schemeClr val="bg1"/>
              </a:buClr>
              <a:buFont typeface="Wingdings" panose="05000000000000000000" pitchFamily="2" charset="2"/>
              <a:buChar char="§"/>
            </a:pPr>
            <a:r>
              <a:rPr lang="de-DE" sz="2800" dirty="0">
                <a:ea typeface="Open Sans Light" charset="0"/>
                <a:cs typeface="Open Sans Light" charset="0"/>
              </a:rPr>
              <a:t>Introduktion</a:t>
            </a:r>
          </a:p>
          <a:p>
            <a:pPr marL="342900" indent="-342900">
              <a:lnSpc>
                <a:spcPct val="150000"/>
              </a:lnSpc>
              <a:buClr>
                <a:schemeClr val="bg1"/>
              </a:buClr>
              <a:buFont typeface="Wingdings" panose="05000000000000000000" pitchFamily="2" charset="2"/>
              <a:buChar char="§"/>
            </a:pPr>
            <a:r>
              <a:rPr lang="de-DE" sz="2800" dirty="0">
                <a:solidFill>
                  <a:schemeClr val="tx1">
                    <a:lumMod val="75000"/>
                    <a:lumOff val="25000"/>
                  </a:schemeClr>
                </a:solidFill>
                <a:ea typeface="Open Sans Light" charset="0"/>
                <a:cs typeface="Open Sans Light" charset="0"/>
              </a:rPr>
              <a:t>Theorieteil</a:t>
            </a:r>
          </a:p>
          <a:p>
            <a:pPr marL="342900" indent="-342900">
              <a:lnSpc>
                <a:spcPct val="150000"/>
              </a:lnSpc>
              <a:buClr>
                <a:schemeClr val="bg1"/>
              </a:buClr>
              <a:buFont typeface="Wingdings" panose="05000000000000000000" pitchFamily="2" charset="2"/>
              <a:buChar char="§"/>
            </a:pPr>
            <a:r>
              <a:rPr lang="de-DE" sz="2800" dirty="0">
                <a:ea typeface="Open Sans Light" charset="0"/>
                <a:cs typeface="Open Sans Light" charset="0"/>
              </a:rPr>
              <a:t>Praxisteil</a:t>
            </a:r>
          </a:p>
          <a:p>
            <a:pPr marL="342900" indent="-342900">
              <a:lnSpc>
                <a:spcPct val="150000"/>
              </a:lnSpc>
              <a:buClr>
                <a:schemeClr val="bg1"/>
              </a:buClr>
              <a:buFont typeface="Wingdings" panose="05000000000000000000" pitchFamily="2" charset="2"/>
              <a:buChar char="§"/>
            </a:pPr>
            <a:r>
              <a:rPr lang="de-DE" sz="2800" dirty="0">
                <a:solidFill>
                  <a:schemeClr val="bg1"/>
                </a:solidFill>
                <a:ea typeface="Open Sans Light" charset="0"/>
                <a:cs typeface="Open Sans Light" charset="0"/>
              </a:rPr>
              <a:t>Abschließung</a:t>
            </a:r>
          </a:p>
        </p:txBody>
      </p:sp>
      <p:pic>
        <p:nvPicPr>
          <p:cNvPr id="2" name="Picture 723190138" descr="Afbeelding met tekst, Lettertype, logo, wit&#10;&#10;Automatisch gegenereerde beschrijving">
            <a:extLst>
              <a:ext uri="{FF2B5EF4-FFF2-40B4-BE49-F238E27FC236}">
                <a16:creationId xmlns:a16="http://schemas.microsoft.com/office/drawing/2014/main" id="{39C370E7-BF7B-4048-3FC6-107D25D602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25145836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noFill/>
            </a:endParaRPr>
          </a:p>
        </p:txBody>
      </p:sp>
      <p:sp>
        <p:nvSpPr>
          <p:cNvPr id="2" name="Title 1"/>
          <p:cNvSpPr>
            <a:spLocks noGrp="1"/>
          </p:cNvSpPr>
          <p:nvPr>
            <p:ph type="title"/>
          </p:nvPr>
        </p:nvSpPr>
        <p:spPr>
          <a:xfrm>
            <a:off x="242888" y="642257"/>
            <a:ext cx="9124632" cy="672193"/>
          </a:xfrm>
        </p:spPr>
        <p:txBody>
          <a:bodyPr>
            <a:normAutofit/>
          </a:bodyPr>
          <a:lstStyle/>
          <a:p>
            <a:r>
              <a:rPr lang="de-DE" sz="2800">
                <a:solidFill>
                  <a:srgbClr val="00AFDB"/>
                </a:solidFill>
              </a:rPr>
              <a:t>Ausbildungsziele</a:t>
            </a:r>
          </a:p>
        </p:txBody>
      </p:sp>
      <p:sp>
        <p:nvSpPr>
          <p:cNvPr id="3" name="Content Placeholder 2"/>
          <p:cNvSpPr>
            <a:spLocks noGrp="1"/>
          </p:cNvSpPr>
          <p:nvPr>
            <p:ph idx="1"/>
          </p:nvPr>
        </p:nvSpPr>
        <p:spPr>
          <a:xfrm>
            <a:off x="681038" y="1817913"/>
            <a:ext cx="8543925" cy="4103053"/>
          </a:xfrm>
        </p:spPr>
        <p:txBody>
          <a:bodyPr>
            <a:noAutofit/>
          </a:bodyPr>
          <a:lstStyle/>
          <a:p>
            <a:pPr>
              <a:lnSpc>
                <a:spcPts val="3540"/>
              </a:lnSpc>
              <a:buFont typeface="Wingdings" pitchFamily="2" charset="2"/>
              <a:buChar char="§"/>
            </a:pPr>
            <a:r>
              <a:rPr lang="de-DE" sz="2200" dirty="0">
                <a:solidFill>
                  <a:schemeClr val="tx1"/>
                </a:solidFill>
              </a:rPr>
              <a:t>Wissen wozu die einzelnen Teile des Wahlsystems dienen</a:t>
            </a:r>
          </a:p>
          <a:p>
            <a:pPr>
              <a:lnSpc>
                <a:spcPts val="3540"/>
              </a:lnSpc>
              <a:buFont typeface="Wingdings" pitchFamily="2" charset="2"/>
              <a:buChar char="§"/>
            </a:pPr>
            <a:r>
              <a:rPr lang="de-DE" sz="2200" dirty="0">
                <a:solidFill>
                  <a:schemeClr val="tx1"/>
                </a:solidFill>
              </a:rPr>
              <a:t>Einrichtung des Wahlbüros und Korrekt installieren der Wahlgeräte </a:t>
            </a:r>
          </a:p>
          <a:p>
            <a:pPr>
              <a:lnSpc>
                <a:spcPts val="3540"/>
              </a:lnSpc>
              <a:buFont typeface="Wingdings" pitchFamily="2" charset="2"/>
              <a:buChar char="§"/>
            </a:pPr>
            <a:r>
              <a:rPr lang="de-DE" sz="2200" dirty="0">
                <a:solidFill>
                  <a:schemeClr val="tx1"/>
                </a:solidFill>
              </a:rPr>
              <a:t>Vorgang ab Öffnung bis Schließung der Wahl beherrschen</a:t>
            </a:r>
          </a:p>
          <a:p>
            <a:pPr>
              <a:lnSpc>
                <a:spcPts val="3540"/>
              </a:lnSpc>
              <a:buFont typeface="Wingdings" pitchFamily="2" charset="2"/>
              <a:buChar char="§"/>
            </a:pPr>
            <a:r>
              <a:rPr lang="de-DE" sz="2200" dirty="0">
                <a:solidFill>
                  <a:schemeClr val="tx1"/>
                </a:solidFill>
              </a:rPr>
              <a:t>Wissen wie zu handeln in Ausnahmefälle und Sonderereignisse</a:t>
            </a:r>
          </a:p>
          <a:p>
            <a:pPr>
              <a:lnSpc>
                <a:spcPts val="3540"/>
              </a:lnSpc>
              <a:buFont typeface="Wingdings" pitchFamily="2" charset="2"/>
              <a:buChar char="§"/>
            </a:pPr>
            <a:r>
              <a:rPr lang="de-DE" sz="2200" dirty="0">
                <a:solidFill>
                  <a:schemeClr val="tx1"/>
                </a:solidFill>
              </a:rPr>
              <a:t>Wissen wie die Gemeinde-/Kantonvorstände zu unterstutzen bei der Nachzählung</a:t>
            </a:r>
          </a:p>
          <a:p>
            <a:pPr>
              <a:lnSpc>
                <a:spcPts val="3540"/>
              </a:lnSpc>
              <a:buFont typeface="Wingdings" pitchFamily="2" charset="2"/>
              <a:buChar char="§"/>
            </a:pPr>
            <a:r>
              <a:rPr lang="de-DE" sz="2200" dirty="0">
                <a:solidFill>
                  <a:schemeClr val="tx1"/>
                </a:solidFill>
              </a:rPr>
              <a:t>Entwicklung der Kompetenz und des Vertrauens, um selbst Wahlbürovorstände zu schulen</a:t>
            </a:r>
          </a:p>
        </p:txBody>
      </p:sp>
      <p:pic>
        <p:nvPicPr>
          <p:cNvPr id="5" name="Picture 723190138" descr="Afbeelding met tekst, Lettertype, logo, wit&#10;&#10;Automatisch gegenereerde beschrijving">
            <a:extLst>
              <a:ext uri="{FF2B5EF4-FFF2-40B4-BE49-F238E27FC236}">
                <a16:creationId xmlns:a16="http://schemas.microsoft.com/office/drawing/2014/main" id="{947B0D2B-093A-C7D5-C0CF-94AEE7A5C1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25475682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2856351" y="3076733"/>
            <a:ext cx="4310743" cy="1287404"/>
          </a:xfrm>
          <a:prstGeom prst="rect">
            <a:avLst/>
          </a:prstGeom>
          <a:noFill/>
        </p:spPr>
        <p:txBody>
          <a:bodyPr wrap="square" rtlCol="0">
            <a:spAutoFit/>
          </a:bodyPr>
          <a:lstStyle/>
          <a:p>
            <a:pPr algn="ctr"/>
            <a:r>
              <a:rPr lang="es-ES" sz="4000" dirty="0" err="1">
                <a:solidFill>
                  <a:srgbClr val="00AFDB"/>
                </a:solidFill>
                <a:latin typeface="Calibri" charset="0"/>
                <a:ea typeface="Calibri" charset="0"/>
                <a:cs typeface="Calibri" charset="0"/>
              </a:rPr>
              <a:t>Thank</a:t>
            </a:r>
            <a:r>
              <a:rPr lang="es-ES" sz="4000" dirty="0">
                <a:solidFill>
                  <a:srgbClr val="00AFDB"/>
                </a:solidFill>
                <a:latin typeface="Calibri" charset="0"/>
                <a:ea typeface="Calibri" charset="0"/>
                <a:cs typeface="Calibri" charset="0"/>
              </a:rPr>
              <a:t> </a:t>
            </a:r>
            <a:r>
              <a:rPr lang="es-ES" sz="4000" dirty="0" err="1">
                <a:solidFill>
                  <a:srgbClr val="00AFDB"/>
                </a:solidFill>
                <a:latin typeface="Calibri" charset="0"/>
                <a:ea typeface="Calibri" charset="0"/>
                <a:cs typeface="Calibri" charset="0"/>
              </a:rPr>
              <a:t>You</a:t>
            </a:r>
            <a:endParaRPr lang="es-ES" sz="4000" dirty="0">
              <a:solidFill>
                <a:srgbClr val="00AFDB"/>
              </a:solidFill>
              <a:latin typeface="Calibri" charset="0"/>
              <a:ea typeface="Calibri" charset="0"/>
              <a:cs typeface="Calibri" charset="0"/>
            </a:endParaRPr>
          </a:p>
          <a:p>
            <a:pPr algn="ctr">
              <a:lnSpc>
                <a:spcPct val="150000"/>
              </a:lnSpc>
            </a:pPr>
            <a:r>
              <a:rPr lang="en-US" sz="2800" dirty="0">
                <a:latin typeface="+mj-lt"/>
                <a:ea typeface="Open Sans Light" charset="0"/>
                <a:cs typeface="Open Sans Light" charset="0"/>
              </a:rPr>
              <a:t>Q&amp;A</a:t>
            </a:r>
          </a:p>
        </p:txBody>
      </p:sp>
      <p:pic>
        <p:nvPicPr>
          <p:cNvPr id="2" name="Picture 723190138" descr="Afbeelding met tekst, Lettertype, logo, wit&#10;&#10;Automatisch gegenereerde beschrijving">
            <a:extLst>
              <a:ext uri="{FF2B5EF4-FFF2-40B4-BE49-F238E27FC236}">
                <a16:creationId xmlns:a16="http://schemas.microsoft.com/office/drawing/2014/main" id="{D56568E4-88C4-AE1B-6E95-7248C31B31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7345" y="393350"/>
            <a:ext cx="6091310" cy="1138853"/>
          </a:xfrm>
          <a:prstGeom prst="rect">
            <a:avLst/>
          </a:prstGeom>
        </p:spPr>
      </p:pic>
    </p:spTree>
    <p:extLst>
      <p:ext uri="{BB962C8B-B14F-4D97-AF65-F5344CB8AC3E}">
        <p14:creationId xmlns:p14="http://schemas.microsoft.com/office/powerpoint/2010/main" val="784061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0" y="642257"/>
            <a:ext cx="9906000" cy="533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noFill/>
            </a:endParaRPr>
          </a:p>
        </p:txBody>
      </p:sp>
      <p:sp>
        <p:nvSpPr>
          <p:cNvPr id="10" name="TextBox 9">
            <a:extLst>
              <a:ext uri="{FF2B5EF4-FFF2-40B4-BE49-F238E27FC236}">
                <a16:creationId xmlns:a16="http://schemas.microsoft.com/office/drawing/2014/main" id="{FE937A9D-9BC8-7442-A0D4-EED0851D2A4E}"/>
              </a:ext>
            </a:extLst>
          </p:cNvPr>
          <p:cNvSpPr txBox="1"/>
          <p:nvPr/>
        </p:nvSpPr>
        <p:spPr>
          <a:xfrm>
            <a:off x="359576" y="590882"/>
            <a:ext cx="9360977" cy="584775"/>
          </a:xfrm>
          <a:prstGeom prst="rect">
            <a:avLst/>
          </a:prstGeom>
          <a:noFill/>
        </p:spPr>
        <p:txBody>
          <a:bodyPr wrap="square" rtlCol="0">
            <a:spAutoFit/>
          </a:bodyPr>
          <a:lstStyle/>
          <a:p>
            <a:r>
              <a:rPr lang="de-DE" sz="3200">
                <a:solidFill>
                  <a:srgbClr val="00AFDB"/>
                </a:solidFill>
                <a:latin typeface="Calibri" charset="0"/>
                <a:ea typeface="Calibri" charset="0"/>
                <a:cs typeface="Calibri" charset="0"/>
              </a:rPr>
              <a:t>Tagesordnung</a:t>
            </a:r>
          </a:p>
        </p:txBody>
      </p:sp>
      <p:sp>
        <p:nvSpPr>
          <p:cNvPr id="2" name="Rectangle 1">
            <a:extLst>
              <a:ext uri="{FF2B5EF4-FFF2-40B4-BE49-F238E27FC236}">
                <a16:creationId xmlns:a16="http://schemas.microsoft.com/office/drawing/2014/main" id="{A914227F-C9B0-2D41-897F-7B330CF4FD98}"/>
              </a:ext>
            </a:extLst>
          </p:cNvPr>
          <p:cNvSpPr/>
          <p:nvPr/>
        </p:nvSpPr>
        <p:spPr>
          <a:xfrm>
            <a:off x="387935" y="2563770"/>
            <a:ext cx="3713018" cy="429491"/>
          </a:xfrm>
          <a:prstGeom prst="rect">
            <a:avLst/>
          </a:prstGeom>
          <a:solidFill>
            <a:srgbClr val="0B5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Box 10">
            <a:extLst>
              <a:ext uri="{FF2B5EF4-FFF2-40B4-BE49-F238E27FC236}">
                <a16:creationId xmlns:a16="http://schemas.microsoft.com/office/drawing/2014/main" id="{3BB0CA10-0D92-5A4C-A330-514D1A24F7DD}"/>
              </a:ext>
            </a:extLst>
          </p:cNvPr>
          <p:cNvSpPr txBox="1"/>
          <p:nvPr/>
        </p:nvSpPr>
        <p:spPr>
          <a:xfrm>
            <a:off x="359576" y="1761267"/>
            <a:ext cx="8186895" cy="4403050"/>
          </a:xfrm>
          <a:prstGeom prst="rect">
            <a:avLst/>
          </a:prstGeom>
          <a:noFill/>
        </p:spPr>
        <p:txBody>
          <a:bodyPr wrap="square" rtlCol="0" anchor="t">
            <a:noAutofit/>
          </a:bodyPr>
          <a:lstStyle/>
          <a:p>
            <a:pPr marL="342900" indent="-342900">
              <a:lnSpc>
                <a:spcPct val="150000"/>
              </a:lnSpc>
              <a:buClr>
                <a:schemeClr val="bg1"/>
              </a:buClr>
              <a:buFont typeface="Wingdings" panose="05000000000000000000" pitchFamily="2" charset="2"/>
              <a:buChar char="§"/>
            </a:pPr>
            <a:r>
              <a:rPr lang="de-DE" sz="2800" dirty="0">
                <a:ea typeface="Open Sans Light" charset="0"/>
                <a:cs typeface="Open Sans Light" charset="0"/>
              </a:rPr>
              <a:t>Introduktion</a:t>
            </a:r>
          </a:p>
          <a:p>
            <a:pPr marL="342900" indent="-342900">
              <a:lnSpc>
                <a:spcPct val="150000"/>
              </a:lnSpc>
              <a:buClr>
                <a:schemeClr val="bg1"/>
              </a:buClr>
              <a:buFont typeface="Wingdings" panose="05000000000000000000" pitchFamily="2" charset="2"/>
              <a:buChar char="§"/>
            </a:pPr>
            <a:r>
              <a:rPr lang="de-DE" sz="2800" dirty="0">
                <a:solidFill>
                  <a:schemeClr val="bg1"/>
                </a:solidFill>
                <a:ea typeface="Open Sans Light" charset="0"/>
                <a:cs typeface="Open Sans Light" charset="0"/>
              </a:rPr>
              <a:t>Theorieteil</a:t>
            </a:r>
          </a:p>
          <a:p>
            <a:pPr marL="800100" lvl="1" indent="-342900">
              <a:lnSpc>
                <a:spcPct val="150000"/>
              </a:lnSpc>
              <a:buClr>
                <a:schemeClr val="tx1"/>
              </a:buClr>
              <a:buFont typeface="Wingdings" pitchFamily="2" charset="2"/>
              <a:buChar char="Ø"/>
            </a:pPr>
            <a:r>
              <a:rPr lang="de-DE" sz="2400" dirty="0">
                <a:ea typeface="Open Sans Light" charset="0"/>
                <a:cs typeface="Open Sans Light" charset="0"/>
              </a:rPr>
              <a:t>Übersicht des Wahlbüros</a:t>
            </a:r>
          </a:p>
          <a:p>
            <a:pPr marL="800100" lvl="1" indent="-342900">
              <a:lnSpc>
                <a:spcPct val="150000"/>
              </a:lnSpc>
              <a:buClr>
                <a:schemeClr val="tx1"/>
              </a:buClr>
              <a:buFont typeface="Wingdings" pitchFamily="2" charset="2"/>
              <a:buChar char="Ø"/>
            </a:pPr>
            <a:r>
              <a:rPr lang="de-DE" sz="2400" dirty="0">
                <a:solidFill>
                  <a:schemeClr val="bg1">
                    <a:lumMod val="50000"/>
                  </a:schemeClr>
                </a:solidFill>
                <a:ea typeface="Open Sans Light" charset="0"/>
                <a:cs typeface="Open Sans Light" charset="0"/>
              </a:rPr>
              <a:t>Inbetriebnahme der Wahlsysteme</a:t>
            </a:r>
          </a:p>
          <a:p>
            <a:pPr marL="800100" lvl="1" indent="-342900">
              <a:lnSpc>
                <a:spcPct val="150000"/>
              </a:lnSpc>
              <a:buClr>
                <a:schemeClr val="tx1"/>
              </a:buClr>
              <a:buFont typeface="Wingdings" pitchFamily="2" charset="2"/>
              <a:buChar char="Ø"/>
            </a:pPr>
            <a:r>
              <a:rPr lang="de-DE" sz="2400" dirty="0">
                <a:solidFill>
                  <a:schemeClr val="bg1">
                    <a:lumMod val="50000"/>
                  </a:schemeClr>
                </a:solidFill>
                <a:ea typeface="Open Sans Light" charset="0"/>
                <a:cs typeface="Open Sans Light" charset="0"/>
              </a:rPr>
              <a:t>Stimmabgabevorgang</a:t>
            </a:r>
          </a:p>
          <a:p>
            <a:pPr marL="800100" lvl="1" indent="-342900">
              <a:lnSpc>
                <a:spcPct val="150000"/>
              </a:lnSpc>
              <a:buClr>
                <a:schemeClr val="tx1"/>
              </a:buClr>
              <a:buFont typeface="Wingdings" pitchFamily="2" charset="2"/>
              <a:buChar char="Ø"/>
            </a:pPr>
            <a:r>
              <a:rPr lang="de-DE" sz="2400" dirty="0">
                <a:solidFill>
                  <a:schemeClr val="bg1">
                    <a:lumMod val="50000"/>
                  </a:schemeClr>
                </a:solidFill>
                <a:ea typeface="Open Sans Light" charset="0"/>
                <a:cs typeface="Open Sans Light" charset="0"/>
              </a:rPr>
              <a:t>Wahlvorgang schließen</a:t>
            </a:r>
          </a:p>
        </p:txBody>
      </p:sp>
      <p:pic>
        <p:nvPicPr>
          <p:cNvPr id="3" name="Picture 723190138" descr="Afbeelding met tekst, Lettertype, logo, wit&#10;&#10;Automatisch gegenereerde beschrijving">
            <a:extLst>
              <a:ext uri="{FF2B5EF4-FFF2-40B4-BE49-F238E27FC236}">
                <a16:creationId xmlns:a16="http://schemas.microsoft.com/office/drawing/2014/main" id="{192DC862-D46F-054B-8C11-10F0A254B2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143" y="36804"/>
            <a:ext cx="3156856" cy="590217"/>
          </a:xfrm>
          <a:prstGeom prst="rect">
            <a:avLst/>
          </a:prstGeom>
        </p:spPr>
      </p:pic>
    </p:spTree>
    <p:extLst>
      <p:ext uri="{BB962C8B-B14F-4D97-AF65-F5344CB8AC3E}">
        <p14:creationId xmlns:p14="http://schemas.microsoft.com/office/powerpoint/2010/main" val="362474256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e15726ad-b237-4237-9060-d8223aaf1dbf}" enabled="0" method="" siteId="{e15726ad-b237-4237-9060-d8223aaf1dbf}" removed="1"/>
</clbl:labelList>
</file>

<file path=docProps/app.xml><?xml version="1.0" encoding="utf-8"?>
<Properties xmlns="http://schemas.openxmlformats.org/officeDocument/2006/extended-properties" xmlns:vt="http://schemas.openxmlformats.org/officeDocument/2006/docPropsVTypes">
  <Template>Office Theme</Template>
  <TotalTime>2</TotalTime>
  <Words>4255</Words>
  <Application>Microsoft Office PowerPoint</Application>
  <PresentationFormat>A4 (210 x 297 mm)</PresentationFormat>
  <Paragraphs>651</Paragraphs>
  <Slides>88</Slides>
  <Notes>86</Notes>
  <HiddenSlides>0</HiddenSlides>
  <MMClips>0</MMClips>
  <ScaleCrop>false</ScaleCrop>
  <HeadingPairs>
    <vt:vector size="6" baseType="variant">
      <vt:variant>
        <vt:lpstr>Gebruikte lettertypen</vt:lpstr>
      </vt:variant>
      <vt:variant>
        <vt:i4>7</vt:i4>
      </vt:variant>
      <vt:variant>
        <vt:lpstr>Thema</vt:lpstr>
      </vt:variant>
      <vt:variant>
        <vt:i4>2</vt:i4>
      </vt:variant>
      <vt:variant>
        <vt:lpstr>Diatitels</vt:lpstr>
      </vt:variant>
      <vt:variant>
        <vt:i4>88</vt:i4>
      </vt:variant>
    </vt:vector>
  </HeadingPairs>
  <TitlesOfParts>
    <vt:vector size="97" baseType="lpstr">
      <vt:lpstr>Arial</vt:lpstr>
      <vt:lpstr>Arial-BoldMT</vt:lpstr>
      <vt:lpstr>ArialMT</vt:lpstr>
      <vt:lpstr>Calibri</vt:lpstr>
      <vt:lpstr>Calibri Light</vt:lpstr>
      <vt:lpstr>Söhne</vt:lpstr>
      <vt:lpstr>Wingdings</vt:lpstr>
      <vt:lpstr>Office Theme</vt:lpstr>
      <vt:lpstr>1_Office Theme</vt:lpstr>
      <vt:lpstr>Die elektronische Wahlvorgang</vt:lpstr>
      <vt:lpstr>PowerPoint-presentatie</vt:lpstr>
      <vt:lpstr>PowerPoint-presentatie</vt:lpstr>
      <vt:lpstr>Elektronische Wahlvorgang Lokalwahlen 2024</vt:lpstr>
      <vt:lpstr>Ausbildungsziele</vt:lpstr>
      <vt:lpstr>Weshalb ist die Ausbildung wichtig? </vt:lpstr>
      <vt:lpstr>PowerPoint-presentatie</vt:lpstr>
      <vt:lpstr>PowerPoint-presentatie</vt:lpstr>
      <vt:lpstr>PowerPoint-presentatie</vt:lpstr>
      <vt:lpstr>Übersicht des Wahlbüros</vt:lpstr>
      <vt:lpstr>Übersicht des Wahlbüros</vt:lpstr>
      <vt:lpstr>Übersicht des Wahlsystems </vt:lpstr>
      <vt:lpstr>Übersicht des Wahlsystems</vt:lpstr>
      <vt:lpstr>Übersicht des wahlsystems</vt:lpstr>
      <vt:lpstr>Übersicht des Wahlsystems</vt:lpstr>
      <vt:lpstr>Bitte überprüfen Sie die Papierrollen</vt:lpstr>
      <vt:lpstr>PowerPoint-presentatie</vt:lpstr>
      <vt:lpstr>Inbetriebnahme des Wahlbüros</vt:lpstr>
      <vt:lpstr>Inbetriebnahme des Wahlbüros</vt:lpstr>
      <vt:lpstr>Startkodes des Wahlbüros</vt:lpstr>
      <vt:lpstr>Inbetriebnahme des Wahlbüros</vt:lpstr>
      <vt:lpstr>USB-Sticks in der elektronischen Urne</vt:lpstr>
      <vt:lpstr>Initialisierung des Geräts des Vorsitzenden</vt:lpstr>
      <vt:lpstr>Initialisierung des Geräts des Vorsitzenden</vt:lpstr>
      <vt:lpstr>Initialisierung des Geräts des Vorsitzenden</vt:lpstr>
      <vt:lpstr>Initialisierung des Geräts des Vorsitzenden</vt:lpstr>
      <vt:lpstr>Initialisierung des Geräts des Vorsitzenden</vt:lpstr>
      <vt:lpstr>Inbetriebnahme des Wahlbüros</vt:lpstr>
      <vt:lpstr>PowerPoint-presentatie</vt:lpstr>
      <vt:lpstr>Inbetriebnahme der Wahlcomputer</vt:lpstr>
      <vt:lpstr>Inbetriebnahme der Wahlcomputer</vt:lpstr>
      <vt:lpstr>Inbetriebnahme der Wahlcomputer</vt:lpstr>
      <vt:lpstr>Inbetriebnahme der Wahlcomputer</vt:lpstr>
      <vt:lpstr>Inbetriebnahme der Wahlcomputer</vt:lpstr>
      <vt:lpstr>Inbetriebnahme der Wahlcomputer</vt:lpstr>
      <vt:lpstr>Inbetriebnahme der Wahlcomputer</vt:lpstr>
      <vt:lpstr>Inbetriebnahme der Wahlcomputer</vt:lpstr>
      <vt:lpstr>Inbetriebnahme der Wahlcomputer</vt:lpstr>
      <vt:lpstr>Inbetriebnahme der Wahlcomputer</vt:lpstr>
      <vt:lpstr>Inbetriebnahme des Wahlbüros</vt:lpstr>
      <vt:lpstr>Wiedereinführung des USB-Sticks in die elektronische Urne</vt:lpstr>
      <vt:lpstr>Wiedereinführung des USB-Sticks in die elektronische Urne</vt:lpstr>
      <vt:lpstr>Inbetriebnahme des Wahlbüros</vt:lpstr>
      <vt:lpstr>Die Wahl öffnen</vt:lpstr>
      <vt:lpstr>Inbetriebnahme des Wahlbüros</vt:lpstr>
      <vt:lpstr>PowerPoint-presentatie</vt:lpstr>
      <vt:lpstr>Karten aktivieren</vt:lpstr>
      <vt:lpstr>Karten aktivieren</vt:lpstr>
      <vt:lpstr>Karten aktivieren</vt:lpstr>
      <vt:lpstr>Stimmabgaben der Vorstandmitgelieder</vt:lpstr>
      <vt:lpstr>PowerPoint-presentatie</vt:lpstr>
      <vt:lpstr>Während der Wahl</vt:lpstr>
      <vt:lpstr>Stimmabgaben speichern</vt:lpstr>
      <vt:lpstr>PowerPoint-presentatie</vt:lpstr>
      <vt:lpstr>Wahlvorgang schließen</vt:lpstr>
      <vt:lpstr>Wahlvorgang schließen</vt:lpstr>
      <vt:lpstr>PowerPoint-presentatie</vt:lpstr>
      <vt:lpstr>PowerPoint-presentatie</vt:lpstr>
      <vt:lpstr>Wahlvorgang schließen</vt:lpstr>
      <vt:lpstr>Drücken und unterzeichnen des Berichts über die Kernzahlen</vt:lpstr>
      <vt:lpstr>Drücken und unterzeichnen des Berichts über die Kernzahlen</vt:lpstr>
      <vt:lpstr>Drücken und unterzeichnen des Berichts  über die Kernzahlen</vt:lpstr>
      <vt:lpstr>Drücken und unterzeichnen des Berichts über die Kernzahlen</vt:lpstr>
      <vt:lpstr>USB-Stick wieder eingeben und der Wahlvorgang endgültig schließen</vt:lpstr>
      <vt:lpstr>USB-Stick wieder eingeben und der Wahlvorgang endgültig schließen</vt:lpstr>
      <vt:lpstr>Wahlvorgang/Wahlbüro schließen</vt:lpstr>
      <vt:lpstr>Das Wahlbüro ist endgültig geschlossen</vt:lpstr>
      <vt:lpstr>PowerPoint-presentatie</vt:lpstr>
      <vt:lpstr>Sonderereignisse/Ausnahmenbehandlung</vt:lpstr>
      <vt:lpstr>Ereignisse/Ausnahme während der Inbetriebnahme</vt:lpstr>
      <vt:lpstr>Ereignisse/Ausnahme während der Inbetriebnahme des Geräts des Vorsitzenden</vt:lpstr>
      <vt:lpstr>Ereignisse/Ausnahme während der Inbetriebnahme des Geräts des Vorsitzenden</vt:lpstr>
      <vt:lpstr>Ereignisse/Ausnahme während die Inbetriebnahme des Wahlcomputers</vt:lpstr>
      <vt:lpstr>Ereignisse/Ausnahme während der Inbetriebnahme</vt:lpstr>
      <vt:lpstr>Ereignisse/Ausnahme während der Stimmabgabe</vt:lpstr>
      <vt:lpstr>Ereignisse/Ausnahme während der Stimmabgabe beim Gerät des Vorsitzenden</vt:lpstr>
      <vt:lpstr>Ereignisse/Ausnahme während der Stimmabgabe Wahlcomputer</vt:lpstr>
      <vt:lpstr>Ereignisse/Ausnahme während der Stimmabgabe Wahlcomputer</vt:lpstr>
      <vt:lpstr>Ereignisse/Ausnahme während der Stimmabgabe Wahlcomputer</vt:lpstr>
      <vt:lpstr>Ereignisse/Ausnahme während der Stimmabgabe Wahlcomputer</vt:lpstr>
      <vt:lpstr>Ereignisse/Ausnahme während der Stimmabgabe Wahlcomputer</vt:lpstr>
      <vt:lpstr>Ereignisse/Ausnahme während der Stimmabgabe Wahlcomputer</vt:lpstr>
      <vt:lpstr>Ereignisse/Ausnahme während der Stimmabgabe</vt:lpstr>
      <vt:lpstr>PowerPoint-presentatie</vt:lpstr>
      <vt:lpstr>Übungen</vt:lpstr>
      <vt:lpstr>PowerPoint-presentatie</vt:lpstr>
      <vt:lpstr>Ausbildungsziele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Eduardo Jose Rincon Chirinos</dc:creator>
  <cp:lastModifiedBy>Marlies Jaspers</cp:lastModifiedBy>
  <cp:revision>456</cp:revision>
  <cp:lastPrinted>2018-08-03T13:41:10Z</cp:lastPrinted>
  <dcterms:created xsi:type="dcterms:W3CDTF">2018-01-10T18:21:42Z</dcterms:created>
  <dcterms:modified xsi:type="dcterms:W3CDTF">2024-05-21T10:56:30Z</dcterms:modified>
</cp:coreProperties>
</file>